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24"/>
  </p:notesMasterIdLst>
  <p:handoutMasterIdLst>
    <p:handoutMasterId r:id="rId25"/>
  </p:handoutMasterIdLst>
  <p:sldIdLst>
    <p:sldId id="272" r:id="rId5"/>
    <p:sldId id="273" r:id="rId6"/>
    <p:sldId id="268" r:id="rId7"/>
    <p:sldId id="277" r:id="rId8"/>
    <p:sldId id="271" r:id="rId9"/>
    <p:sldId id="276" r:id="rId10"/>
    <p:sldId id="274" r:id="rId11"/>
    <p:sldId id="257" r:id="rId12"/>
    <p:sldId id="266" r:id="rId13"/>
    <p:sldId id="269" r:id="rId14"/>
    <p:sldId id="265" r:id="rId15"/>
    <p:sldId id="280" r:id="rId16"/>
    <p:sldId id="278" r:id="rId17"/>
    <p:sldId id="281" r:id="rId18"/>
    <p:sldId id="270" r:id="rId19"/>
    <p:sldId id="261" r:id="rId20"/>
    <p:sldId id="264" r:id="rId21"/>
    <p:sldId id="263" r:id="rId22"/>
    <p:sldId id="260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8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74"/>
  </p:normalViewPr>
  <p:slideViewPr>
    <p:cSldViewPr>
      <p:cViewPr varScale="1">
        <p:scale>
          <a:sx n="76" d="100"/>
          <a:sy n="76" d="100"/>
        </p:scale>
        <p:origin x="73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23-Jul-24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1256,'0'0'4568,"0"11"4214,0-4-9468,-2 21 903,-1 0 1,-1 0 0,-2 0 0,-9 27 0,-5 23 136,13-27-196,2 0 0,1 0 0,5 58 0,0-37 241,-8-57 73,1-9-1648,-2-49-7517,8 19 5608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5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146 111 912,'0'0'6481,"1"-3"-5287,0 1-876,-1 1 1,1-1 0,0 1 0,-1-1 0,1 1 0,-1-1 0,0 1 0,0-1-1,1 0 1,-1 1 0,-1-4 0,1 4-204,0 1 1,-1-1-1,1 0 0,0 1 1,-1-1-1,1 1 0,-1-1 0,1 1 1,-1-1-1,1 1 0,-1-1 1,0 1-1,1 0 0,-1-1 1,1 1-1,-1 0 0,0-1 1,1 1-1,-1 0 0,0 0 1,1 0-1,-1-1 0,0 1 0,0 0 1,1 0-1,-1 0 0,0 0 1,1 0-1,-2 1 0,-8-1-107,1-1 61,-1 1 0,1 1 0,0 0 0,-17 3-1,23-3-61,1 0 0,-1 0-1,0 0 1,1 1-1,0-1 1,-1 1 0,1-1-1,0 1 1,0 0-1,0 0 1,0 0 0,0 0-1,0 0 1,0 0-1,1 0 1,-1 1 0,1-1-1,0 1 1,-1-1-1,0 4 1,-2 8 4,0 0-1,1 0 1,1 0-1,0 0 1,1 0-1,1 1 1,0-1-1,3 24 1,-2-34-13,0 0 0,0 0 0,1 0 0,-1 0 0,1 0 0,0 0 0,0-1 0,0 1 0,1-1 0,-1 0 0,1 1 0,0-1 0,0 0 0,0 0 0,0-1 0,0 1 0,1-1 0,-1 1 0,1-1 0,0 0 0,-1-1 0,1 1 0,0-1 0,0 1 0,5 0 0,2 1-6,1-1 0,-1 0-1,1 0 1,0-1 0,0 0 0,0-2 0,23-2-1,-25 1 17,0-1 0,0 0 0,0 0 1,0-1-1,-1-1 0,0 1 0,10-7 0,61-48 35,-41 28-39,-25 19-3,0 0 1,-1-2-1,0 0 0,-1 0 0,-1-1 0,18-31 0,-27 42 12,-1 0-1,1 0 1,-1-1 0,0 1-1,0-1 1,0 1-1,0-8 1,0 10 8,-1 0 0,0 0 0,0 1 0,0-1 0,0 0 0,0 0 0,0 0 0,-1 0 0,1 0 0,0 0 0,-1 0 0,0 1 0,1-1 0,-1 0 0,0 0 0,0 1 1,0-1-1,0 0 0,-2-2 0,-5 0 30,0 0 1,0 1 0,0 0 0,-1 0-1,1 1 1,-1 0 0,0 1 0,1 0-1,-1 0 1,-12 1 0,19 0-41,0 0 0,-1 1-1,1-1 1,0 1 0,0 0 0,0 0-1,-1-1 1,1 2 0,0-1 0,0 0-1,0 0 1,1 1 0,-1-1 0,0 1-1,0-1 1,1 1 0,-1 0 0,1-1 0,-2 4-1,-23 41-8,25-44 1,-5 11 8,3-8-12,0 1 0,0 0 0,1 0 0,0 0 0,0 0 0,0 0 0,1 1 0,0-1 0,0 0 0,0 9 0,1-5-6,-1-5-1,1 0-1,0 0 1,0 1 0,0-1 0,0 0 0,1 0-1,0 0 1,0 0 0,0 0 0,1 0 0,0 0 0,0 0-1,0 0 1,0-1 0,1 1 0,0-1 0,0 0 0,5 6-1,-1-4-8,1 0-1,0-1 0,1 0 1,-1-1-1,1 0 0,0 0 1,0 0-1,0-1 0,0-1 1,0 0-1,1 0 0,-1-1 1,1 0-1,-1 0 0,1-1 1,0 0-1,-1-1 0,1 0 1,-1-1-1,1 0 0,-1 0 1,0-1-1,0 0 0,0-1 1,0 0-1,-1 0 0,12-8 1,-3-2-1096,0 0 1,19-23-1,-13 11-3390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7041,'0'0'1926,"-5"19"142,4-17-2021,-13 41 1202,2 0-1,2 1 1,-8 87-1,18-63-812,26-70-1180,-17-1 668,0-1 0,0 0 0,0-1 0,-1 0-1,16-12 1,-15 10-15,0 1 0,0 0 0,1 1 0,0-1 1,14-4-1,-17 8 19,0-1 1,1 2 0,-1-1-1,1 1 1,-1 0 0,1 0 0,0 1-1,-1 0 1,1 1 0,0-1-1,11 4 1,-14-2 114,0-1 0,-1 1 0,1 0-1,0 1 1,-1-1 0,1 1 0,-1 0 0,0 0 0,0 1 0,0-1 0,0 1-1,-1 0 1,0 0 0,1 0 0,-1 0 0,-1 1 0,5 7 0,-5-8-252,6 12 659,2-15-3592,-3-5-3078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3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4216,'0'0'3861,"-1"12"-1541,-3 12-1578,1 0 1,0 0-1,2 0 1,3 38-1,0-9-37,-3 46 421,-4 0 1,-33 186 0,21-213-760,6-31-198,-7 69 0,16-95-147,2 0 1,0-1 0,1 1-1,0 0 1,1-1 0,1 1-1,0-1 1,9 23 0,12 57 341,-23-91-349,1 2 4,-1 1 1,1-1 0,1 0 0,-1 0 0,1 0 0,4 6 0,-6-9-27,1 0 0,0-1 0,0 1 0,-1-1 0,1 0 0,0 0 0,0 1 0,0-1 0,0-1 0,0 1-1,1 0 1,-1 0 0,0-1 0,0 1 0,0-1 0,1 0 0,-1 0 0,0 0 0,3 0 0,2142-5 355,-2145 5-339,-2 0-10,1 0 0,-1 0 0,0 0 0,1 0 0,-1 0 0,0-1 0,1 1 0,-1 0 0,1 0 0,-1 0 0,0 0 0,1-1 0,-1 1 0,0 0 0,0 0 0,1-1 0,-1 1 0,0 0 0,0-1 0,1 1 0,-1 0 0,0-1 0,0 1 0,0 0 0,1-1 0,-1 1 0,0 0 0,0-1 0,0 1 0,0-1 0,0 1 0,0 0 0,0-1 0,0 1 0,0-1 0,0 1 0,0 0 0,0-1 0,0 1 0,0-1 0,1-28-249,0 14 276,11-64-352,-4 0 0,-4-156 0,-4 156-49,-3 12-115,-23-125 1,2 36-63,17 119 355,5 29 159,0 0 0,0-1 0,1 1 0,0-14 1,1 21 263,-26-3 572,5 0-619,1 1 1,-1 1 0,0 1 0,1 1-1,-1 0 1,0 2 0,-39 8 0,24-5-84,-50 2 0,-682 3 585,531-24-713,163 7 96,-139-18-89,175 19-14,-51-14 0,-34-5 29,-11 5 65,110 15 5,-21 0-406,44 36-8033,1-11 457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37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69 143 1568,'0'0'9513,"0"5"-8412,26 473 4085,-24-467-5112,9 77 511,27 106-1,-30-169-389,-2 1 0,-1-1 0,2 47 0,-7-70-189,1 1-1,-1 0 1,1 0 0,-1-1 0,1 1 0,0 0 0,0-1 0,0 1 0,0-1 0,1 1 0,-1-1-1,1 0 1,-1 1 0,1-1 0,0 0 0,0 0 0,0 0 0,0 0 0,0-1 0,0 1 0,0-1-1,1 1 1,-1-1 0,1 0 0,-1 1 0,4-1 0,9 5-39,1-1-1,0 0 1,24 2-1,-6 0 93,29 4-32,1-3 1,111 1-1,-102-7 32,-33-1-55,136 6 92,268-24 0,-309 7-32,142 8-1,44-1-85,-177-1 14,-93 4 9,0-1 1,0-3-1,84-18 1,-101 16 4,1 1 0,0 2 1,55 1-1,-65 1-11,-1-2 1,1-1-1,-1-1 1,33-11-1,-55 15-6,-1 0 0,0 0 0,0 0-1,0 0 1,0 0 0,0 0 0,0 0 0,0 0-1,0 0 1,0 0 0,0-1 0,-1 1-1,1 0 1,0-1 0,-1 1 0,1 0 0,-1-1-1,1 1 1,-1-1 0,0 1 0,0-2-1,5-45-193,-2 21 128,3-29-352,-2 0 0,-4-58 1,0 55 192,-1 40 123,-1 1 0,-1-1 0,-6-21 0,-2-16-131,0-1 24,6 35 50,1-2-1,-2-39 1,-2-115-681,-1 15 899,-8 156 730,0-7-1018,16 12 244,0 1 0,0 0 0,0 0 0,-1-1 0,1 1 1,0 0-1,-1 0 0,1 1 0,-1-1 0,0 0 1,1 0-1,-1 1 0,1-1 0,-1 1 0,0-1 1,1 1-1,-1 0 0,0 0 0,0 0 0,1 0 0,-4 0 1,-12 1 86,1 1 0,-1 0 1,-22 8-1,21-6-76,1 0-1,-1-1 1,-27 1 0,-63 1 319,-123 21 1,203-22-256,-260 12 272,35-5-328,218-7-19,-237 17 79,-105-31 292,320 10-366,-254-11 111,61-15-120,204 21 27,-80-4 107,7 9 163,117 0-295,1-1-1,-1 1 0,0 0 1,1 0-1,-1 0 0,0 1 0,1-1 1,-1 0-1,0 1 0,1-1 1,-1 1-1,1-1 0,-1 1 1,1 0-1,-1-1 0,1 1 0,-1 0 1,1 0-1,0 0 0,-1 0 1,1 1-1,0-1 0,0 0 1,0 0-1,0 1 0,0-1 0,0 1 1,-1 1-1,1 2-58,0 0 1,1 0-1,-1 0 1,1 0-1,0 0 1,0 0-1,1 8 0,0 9 146,0-7-695,-1 0 0,0 1 0,-1-1 1,-1 0-1,0 0 0,-2 0 0,1 0 0,-2-1 0,-6 16 1,-13 7-4855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19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151 161 2616,'0'0'4938,"-6"-4"-4358,-56-49 3860,53 44-4176,3 4 538,7 21-471,2-4-309,0 0-1,1 0 1,1 0-1,-1-1 1,8 12-1,9 23 82,113 265 37,-143-325-670,0 1-1,-2 0 1,1 1 0,-1 0-1,-14-11 1,-40-47 154,52 55 331,0-1-1,2 0 1,0-1 0,1 0 0,1-1 0,0 0 0,2 0 0,0-1-1,1 0 1,1 0 0,0-1 0,2 1 0,-3-38 0,7 53 47,-1 0 1,1 0 0,0 0 0,0 0 0,0 1 0,1-1-1,-1 0 1,1 1 0,0-1 0,0 1 0,0 0 0,0 0-1,0-1 1,1 2 0,0-1 0,-1 0 0,1 0 0,0 1-1,1-1 1,-1 1 0,0 0 0,1 0 0,-1 0-1,1 1 1,-1-1 0,1 1 0,6-2 0,5-1 58,1 0 0,0 1 1,0 0-1,0 1 0,23 1 0,-15 1-31,0 2-1,-1 0 0,1 2 0,0 1 1,42 14-1,-50-13-5,-1 1 1,1 0-1,-1 1 0,-1 0 0,0 1 1,0 1-1,0 0 0,-2 1 1,15 15-1,-20-17 11,-1 0 0,0 0 0,0 0 0,-1 1-1,0 0 1,-1 0 0,0 0 0,-1 0 0,0 1 0,0-1 0,-1 1 0,1 17 0,-2-19-1,-1 0 1,0 0-1,0 0 1,-1 0-1,0 0 1,-1 0 0,0-1-1,0 1 1,-1 0-1,0-1 1,0 1-1,-1-1 1,0 0 0,-1 0-1,-6 9 1,2-8-3,-1 0 1,0 0-1,0 0 0,-1-1 1,0-1-1,0 0 1,0-1-1,-1 0 0,0 0 1,-1-1-1,1-1 1,-1 0-1,0-1 1,0 0-1,0-1 0,0-1 1,0 0-1,-17-1 1,28 0-75,1 1 0,-1-1 1,0 0-1,1-1 0,-1 1 1,0 0-1,1-1 0,-1 1 1,0 0-1,1-1 0,-1 0 1,1 1-1,-1-1 0,1 0 1,-1 0-1,1 0 0,0 0 1,-1 0-1,1 0 0,0 0 1,0-1-1,0 1 0,-1-2 1,0 0-319,0-1 1,1 0-1,0 0 0,0 1 1,0-1-1,1 0 1,-1 0-1,1 0 1,0-8-1,0-18-4965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3168,'0'0'5150,"7"0"-5090,25 0 164,0-1 0,-1-2 0,1 0 0,-1-3 0,0 0 0,41-15 0,-67 18-232,0 1 0,0-1 0,-1 0 0,1-1 0,-1 1 0,1-1 0,-1 1 0,0-1 1,-1 0-1,1-1 0,-1 1 0,0-1 0,4-6 0,-5 7 5,0 1 1,-1-1 0,1 1-1,-1-1 1,1 0 0,-1 1-1,0-1 1,-1 0-1,1 0 1,-1 0 0,0 0-1,0 0 1,0 0 0,0 0-1,-1 0 1,1 0-1,-1 1 1,0-1 0,-2-6-1,1 8 7,1 0-1,-1 0 0,0 0 1,0 0-1,0 1 0,0-1 1,0 0-1,-1 1 0,1-1 1,0 1-1,-1 0 0,1 0 1,-1 0-1,0 0 0,1 0 1,-1 0-1,1 1 0,-1-1 1,0 1-1,-3 0 0,-6-1 76,0 1-1,1 0 1,-20 3-1,22-1-43,1 1 0,0 1 0,0-1 0,0 1 0,0 1-1,1-1 1,0 1 0,0 1 0,0-1 0,0 1 0,1 0 0,0 1-1,0-1 1,1 1 0,0 0 0,0 1 0,0-1 0,1 1-1,0 0 1,1 0 0,-5 14 0,6-11 18,1-1 0,0 1 1,0-1-1,1 1 0,0-1 0,1 1 1,0-1-1,4 19 0,-3-24-46,0 0-1,1 0 1,-1 0 0,1 0-1,0 0 1,0 0 0,0-1-1,1 1 1,0-1 0,0 0-1,0 0 1,0-1-1,0 1 1,1-1 0,0 0-1,0 0 1,6 3 0,5 1-38,1-1 0,-1 0 1,1-1-1,0-1 0,1-1 1,-1 0-1,0-1 0,34-1 1,-46-1-6,1 0 1,-1-1 0,1 1 0,-1-1-1,0 0 1,1-1 0,-1 1-1,0-1 1,0 0 0,0-1 0,0 1-1,0-1 1,-1 0 0,1 0-1,-1 0 1,0-1 0,0 1 0,0-1-1,0 0 1,-1 0 0,1-1 0,-1 1-1,0-1 1,0 1 0,-1-1-1,1 0 1,-1 0 0,2-9 0,2-7 44,-1 0 0,-1-1 1,-1 0-1,-1 1 1,-1-37-1,-1 46 4,1 18 4,1 0-1,0 1 1,-1-1-1,2 0 1,-1 0-1,1-1 1,0 1-1,0 0 1,7 8-1,6 12 91,118 252 356,-59-128-379,-72-145-52,-1-1-1,0 1 1,0 0-1,0-1 1,-1 1-1,0 0 1,1 0-1,-2 0 1,1 0 0,-1 0-1,0 10 1,0-15-24,0 0-1,-1 0 1,1 0 0,0 1 0,-1-1 0,1 0 0,0 0 0,0 0 0,-1 0-1,1 0 1,-1 0 0,1 0 0,0 0 0,-1 0 0,1 0 0,0 0-1,-1 0 1,1 0 0,0 0 0,-1 0 0,1-1 0,0 1 0,0 0 0,-1 0-1,1 0 1,0 0 0,-1-1 0,1 1 0,0 0 0,-1-1 0,-9-6-39,0-1 1,0 0 0,1-1 0,0 0 0,0 0 0,1-1-1,0 0 1,1-1 0,0 0 0,-6-13 0,1 0-72,1-1 1,1-1 0,-12-48-1,16 52-14,2-1-1,1 1 1,0-1-1,2-41 1,1 58 75,1-1-1,0 1 1,0 0 0,1 0 0,-1 0 0,2 0-1,-1 0 1,0 0 0,7-9 0,-7 12 18,0 0 0,1 0 0,0 0 0,-1 1 0,1-1 0,0 1 1,0-1-1,1 1 0,-1 0 0,0 0 0,1 0 0,-1 1 0,1-1 0,0 1 0,-1 0 0,1 0 1,4 0-1,-5 0 12,0 1 0,-1 0 1,1 0-1,-1 0 0,1 0 1,0 1-1,-1-1 1,1 1-1,-1-1 0,1 1 1,-1 0-1,1 0 0,-1 0 1,1 0-1,-1 1 0,0-1 1,0 1-1,0-1 0,1 1 1,-2 0-1,1 0 1,0 0-1,0 0 0,-1 0 1,1 0-1,-1 0 0,1 0 1,-1 1-1,0-1 0,1 4 1,2 2 42,-1 0 1,-1 1-1,1 0 1,-1 0 0,-1-1-1,0 1 1,0 13-1,-1-10 13,-1 1 1,0-1-1,-1 0 0,0 0 0,-1 0 0,-1-1 0,-8 21 0,11-29-72,0 0 0,-1 0 0,1 0 0,-1 0 0,1-1 0,-1 1 0,0 0 0,0-1 0,-1 1 0,1-1 0,0 0-1,-1 0 1,1 0 0,-1 0 0,0 0 0,0 0 0,0-1 0,0 1 0,0-1 0,0 0 0,0 0 0,0 0 0,0-1 0,0 1 0,-1 0-1,1-1 1,0 0 0,0 0 0,-1 0 0,1 0 0,0-1 0,0 1 0,-5-2 0,-2-6-2188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1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191 286 1688,'0'0'5722,"-17"-5"-4682,-52-12-107,67 17-875,-1-1-1,1 1 1,-1 0-1,1 0 0,-1 0 1,1 0-1,-1 1 1,1-1-1,-1 1 1,1-1-1,-1 1 1,1 0-1,0 0 1,0 0-1,-1 0 1,1 0-1,0 1 1,0-1-1,0 1 0,0-1 1,0 1-1,0 0 1,1 0-1,-3 3 1,-1 1 32,1 1 0,0 0 1,0 1-1,1-1 0,-3 9 1,5-14-83,-4 14 71,1 0-1,1 0 1,0 1-1,1-1 1,0 1-1,2 0 1,0 0-1,3 17 1,-3-31-95,0-1 1,1 1-1,-1-1 1,1 0-1,0 1 1,0-1-1,0 0 1,0 0-1,0 1 1,0-1-1,0 0 1,1 0-1,-1 0 1,1-1-1,0 1 1,-1 0-1,1 0 1,0-1-1,0 1 1,0-1-1,0 0 1,0 0-1,1 1 1,-1-1-1,0-1 1,0 1-1,1 0 1,-1 0-1,4 0 1,-3-1-42,1 0 1,-1 1-1,1-1 1,-1-1-1,1 1 0,-1 0 1,1-1-1,-1 0 1,1 0-1,-1 0 1,0 0-1,1 0 1,-1-1-1,0 0 0,0 1 1,0-1-1,0 0 1,-1 0-1,6-5 1,2-3-18,-1-1 0,0 1 1,-1-2-1,0 1 0,-1-1 1,0 0-1,-1-1 1,0 1-1,-1-1 0,0-1 1,-1 1-1,3-21 0,0 9 1770,-7 40-1620,1 0 0,1-1 0,0 1 0,1-1-1,1 0 1,0 0 0,1 0 0,0 0-1,1-1 1,1 1 0,0-2 0,15 20 0,-21-29-121,1-1-1,0 0 1,-1 0 0,1 0 0,0-1 0,1 1 0,-1 0 0,0-1-1,0 1 1,1-1 0,-1 0 0,1 0 0,-1 0 0,1 0 0,-1 0-1,1 0 1,0-1 0,-1 1 0,1-1 0,0 0 0,-1 0 0,1 0-1,0 0 1,-1 0 0,1-1 0,0 1 0,-1-1 0,1 0 0,0 0-1,-1 1 1,1-2 0,-1 1 0,0 0 0,1 0 0,-1-1 0,0 0-1,0 1 1,0-1 0,0 0 0,0 0 0,3-4 0,2-2-67,0 0 0,-1-1 0,0 0 0,-1 0 0,0-1 0,0 0 0,-1 0 0,0 0 0,2-13 0,-1-11-433,-1 0-1,-2-1 1,-3-44-1,0 26-56,0 37 560,0-1 1,-1 1-1,-1-1 0,-1 1 1,0 0-1,-10-23 0,7 16 647,7 55 2713,0 11-3067,3-19 85,1-1-1,1 1 1,13 34-1,-4-16 213,-10-26-394,1 1 0,1-1 1,1-1-1,0 1 0,1-1 0,14 20 1,-21-33-193,-2-6-591,0 1 611,0 0 0,0 0 1,0 0-1,0 0 0,-1 0 1,1 0-1,-1 1 1,0-1-1,-4-4 0,-5-11 28,1-2-22,1 0 1,0-1-1,2-1 0,1 1 0,-6-34 0,10 46-5,1 0 0,0 0 0,1 0 0,0 0 0,0 0 0,1 0 0,0 0 0,0 0 0,1 0 0,1 0 0,-1 0 0,1 0 0,1 1 0,0 0 0,0 0 0,6-10 0,-7 14-10,0 1-1,1 0 0,-1 0 0,0 0 0,1 0 1,-1 1-1,1-1 0,0 1 0,0 0 1,0 0-1,6-2 0,-8 4-215,0-1-1,1 0 0,-1 0 1,1 1-1,-1 0 1,1-1-1,-1 1 0,1 0 1,-1 0-1,1 0 1,0 1-1,-1-1 0,1 1 1,-1-1-1,0 1 1,1 0-1,-1 0 1,1 0-1,3 3 0,4 8-3654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6313,'0'0'2640,"8"169"-1879,-1-84 263,1 0-120,7-14-240,-8-13-432,8-17-200,-7-15-32,-1-12-496,-7-10-408,-15-22-2065,-15-8 233,0-1 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1528,'0'0'7089,"23"0"-6905,15 4 72,-1-4-72,16 9-184,7 5-712,-7-6-1760,-16 6-2513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5049,'0'0'3539,"11"20"-2729,0-1-564,13 23 530,20 51-1,-40-84-635,40 84 542,-40-85-693,1 0 1,-1-1-1,2 0 0,-1 0 0,1 0 0,0-1 0,0 1 0,1-1 1,9 6-1,-16-12-25,1 0 1,-1 0 0,0 0 0,1 0-1,-1 0 1,1 0 0,-1 0 0,0 0-1,1 0 1,-1 0 0,0 0 0,1 0-1,-1 0 1,0-1 0,1 1 0,-1 0-1,0 0 1,0 0 0,1-1 0,-1 1-1,0 0 1,1 0 0,-1-1 0,0 1-1,0 0 1,0 0 0,1-1 0,-1 1-1,0 0 1,0-1 0,0 1 0,0 0-1,0-1 1,1 1 0,-1 0 0,0-1-1,0 1 1,0 0 0,0-1 0,0 1-1,0-1 1,4-19 14,-4 18-8,16-148 73,-13 128-84,3-16 27,-6 36 8,1 1-1,-1 0 0,1-1 0,-1 1 0,1 0 1,0-1-1,-1 1 0,1 0 0,0 0 1,0 0-1,0-1 0,0 1 0,0 0 0,0 0 1,0 1-1,0-1 0,0 0 0,1 0 0,-1 0 1,0 1-1,2-1 0,-2 0 0,0 1 0,-1 0 0,1 0 1,0 0-1,-1 0 0,1 0 0,0 0 0,-1 0 0,1 1 0,0-1 0,-1 0 1,1 0-1,0 0 0,-1 1 0,1-1 0,0 0 0,-1 1 0,1-1 0,-1 0 1,1 1-1,-1-1 0,1 1 0,-1-1 0,1 1 0,-1-1 0,1 1 1,-1-1-1,1 2 0,10 21 265,-7-14-108,12 26 103,1-2-1,1-1 1,40 53 0,-57-84-285,-1 0 1,1-1 0,0 1 0,-1 0-1,1 0 1,0-1 0,0 1 0,-1 0 0,1-1-1,0 1 1,0-1 0,0 1 0,0-1-1,0 0 1,0 1 0,0-1 0,0 0-1,0 1 1,0-1 0,0 0 0,0 0-1,0 0 1,0 0 0,0 0 0,0 0 0,0 0-1,0-1 1,0 1 0,0 0 0,0-1-1,0 1 1,0 0 0,0-1 0,0 1-1,0-1 1,0 1 0,-1-1 0,1 0-1,0 1 1,0-1 0,-1 0 0,1 0 0,0 1-1,-1-1 1,1 0 0,-1 0 0,2-1-1,4-7-74,-1-1-1,1 0 1,6-17 0,-5 12 115,52-96-1151,-59 111 1137,0 0-1,0-1 1,0 1 0,0-1 0,1 1-1,-1 0 1,0-1 0,0 1-1,1-1 1,-1 1 0,0 0 0,0-1-1,1 1 1,-1 0 0,0 0-1,1-1 1,-1 1 0,0 0 0,1 0-1,-1-1 1,1 1 0,-1 0-1,1 0 1,-1 0 0,0 0 0,1-1-1,-1 1 1,1 0 0,-1 0-1,1 0 1,0 0 0,7 13 207,2 30 398,-9-37-560,1 5 50,0 0 0,1 0 0,1-1 0,0 1 1,0-1-1,1 0 0,0 0 0,1 0 0,0-1 0,0 0 0,10 10 0,-11-14-96,1 1 1,0-1-1,0-1 0,1 1 1,-1-1-1,1 0 0,0 0 1,0-1-1,0 0 0,0 0 1,1-1-1,-1 0 0,1 0 1,0-1-1,-1 0 0,1 0 1,8-1-1,-10 1 2,0-1-1,0 0 1,0-1-1,0 1 1,0-1 0,0 0-1,0-1 1,0 1-1,0-1 1,-1 0 0,1-1-1,-1 1 1,1-1-1,-1 0 1,0 0-1,0-1 1,0 0 0,-1 0-1,1 0 1,-1 0-1,0-1 1,0 1 0,0-1-1,-1 0 1,0 0-1,4-8 1,-2 1-162,0 1 0,-1-1-1,-1 0 1,0-1 0,-1 1 0,0 0-1,-1-1 1,0 1 0,-1-1 0,0 1 0,-1-1-1,-3-14 1,3 21 171,0 1-1,0-1 0,-1 1 1,1 0-1,-1 0 1,-1-1-1,1 1 1,-1 1-1,0-1 0,0 0 1,0 1-1,0-1 1,-1 1-1,0 0 1,0 0-1,0 0 0,-1 1 1,1 0-1,-1 0 1,1 0-1,-1 0 1,0 1-1,0-1 0,-1 1 1,1 0-1,0 1 1,-1 0-1,1-1 1,-8 1-1,10 1 56,1-1 0,0 2 0,-1-1 1,1 0-1,0 0 0,-1 1 0,1-1 0,0 1 0,-1-1 1,1 1-1,0 0 0,0 0 0,0 0 0,0 0 0,0 1 1,0-1-1,0 1 0,0-1 0,1 1 0,-1-1 0,1 1 0,-1 0 1,1 0-1,-1 0 0,1 0 0,0 0 0,0 0 0,0 0 1,0 0-1,0 0 0,0 0 0,0 5 0,-2 7-14,1 0-1,0 0 0,1 0 0,1 19 1,0-25 4,0 4-21,1 0 1,1-1-1,-1 1 1,2 0-1,0-1 1,0 1-1,1-1 1,0 0-1,1 0 1,0 0-1,1-1 1,0 0-1,1 0 1,0-1-1,1 1 1,0-1-1,14 13 1,-15-17-196,0 0 0,0 0 0,0 0 0,1-1 0,-1 0 0,1 0 0,0-1 0,0 0-1,1 0 1,-1-1 0,1 0 0,-1-1 0,1 0 0,-1 0 0,1 0 0,0-1 0,-1-1 0,1 0 0,-1 0 0,1 0 0,-1-1 0,1 0 0,-1-1 0,16-7 0,22-20-2170,-7-5-1675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3688,'0'0'5385,"0"21"-4912,0 5-379,3 102 686,-2-114-682,0-1 1,1 1-1,1-1 0,0 1 1,1-1-1,1 0 1,11 23-1,-16-34-111,1-1-1,0 1 1,0-1 0,-1 1-1,1-1 1,0 0-1,0 0 1,0 1-1,0-1 1,1 0-1,-1 0 1,0 0-1,0 0 1,1 0 0,-1-1-1,1 1 1,-1 0-1,0-1 1,1 1-1,-1 0 1,1-1-1,-1 0 1,4 1-1,-3-1-40,0-1 0,-1 0-1,1 1 1,-1-1-1,1 0 1,0 0-1,-1 0 1,0 0-1,1 0 1,-1 0-1,0 0 1,1-1-1,-1 1 1,0 0-1,0-1 1,0 1 0,1-3-1,5-9-272,0 0 0,-2-1 0,9-24 0,-14 35 353,12-35-1484,2 1-1,35-68 1,-47 103 1439,-1 0 1,0 0 0,1 0-1,-1 1 1,1-1 0,-1 0-1,1 0 1,0 1 0,0-1-1,-1 1 1,1 0 0,3-2-1,-5 3 64,1 0 0,0 0 0,-1 0 0,1-1 0,0 1 0,-1 0 0,1 0-1,0 0 1,-1 0 0,1 0 0,0 0 0,0 0 0,-1 1 0,1-1 0,0 0 0,-1 0-1,1 0 1,0 1 0,-1-1 0,1 0 0,-1 1 0,1-1 0,-1 1 0,1-1-1,0 1 1,-1-1 0,1 1 0,-1-1 0,0 1 0,1-1 0,-1 1 0,1-1-1,-1 1 1,0 0 0,0-1 0,1 1 0,-1 0 0,0-1 0,0 1 0,0 0-1,1-1 1,-1 2 0,9 36 1641,6 40 0,7 33-803,-20-104-869,0-1 0,1 1 1,0-1-1,0 0 1,1 1-1,5 6 0,-8-11-56,-1-1 0,1 1 0,1-1 0,-1 0 0,0 0 0,0 1 0,0-1 0,0 0 0,1 0 0,-1 0 0,1 0 0,-1-1 0,1 1 0,-1 0 0,1-1 0,-1 1 0,1 0 0,0-1 0,-1 0 0,1 1 0,-1-1 0,1 0 0,0 0 0,0 0 0,-1 0 0,1 0 0,0-1 0,-1 1 0,1 0 0,-1-1 0,1 1 0,1-2 0,4-2-325,-1-1 0,1 0 0,-1 0 1,-1-1-1,1 0 0,-1 0 1,0 0-1,5-9 0,7-20-2559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5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30 577 3288,'0'0'13022,"-28"-6"-12345,28-10-835,-1 12 125,1-1-1,0 1 0,-1-1 1,2 1-1,-1-1 0,0 1 1,1-1-1,0 1 1,0 0-1,1-1 0,-1 1 1,1 0-1,0 0 0,0 0 1,0 0-1,0 0 1,1 0-1,-1 1 0,1-1 1,4-3-1,18-14-39,0 1-1,2 1 1,0 1-1,1 2 1,0 0-1,55-20 1,-45 20 36,-3 1 26,1 2 0,0 2 1,0 1-1,55-7 0,-15 12-3,79 3 1,-81 3 37,-49 1 24,-1 1 1,0 1-1,1 1 1,31 11-1,53 11 30,-36-14-11,-36-6-51,0-1-1,50 0 0,-80-6-9,173-4 115,-149 1-103,0-2-1,-1 0 1,49-17 0,195-84 87,-174 48-70,-59 33 23,44-22 1,-65 24 52,-20 21-98,1 1 0,0-1 0,0 0 0,0 1 0,0-1 0,0 1 0,0 0 0,1-1 0,-1 1 0,0 0 0,1 0 0,-1 0 0,3-1 0,-3 2 566,-1 39-868,2-28 293,0 0 1,1 0 0,0-1 0,1 1 0,0-1-1,0 0 1,1 0 0,0 0 0,1 0-1,0-1 1,1 0 0,8 9 0,-4-3-2,-1-3-6,1 0-1,0-1 1,1 0-1,0-1 1,0 0 0,1-1-1,26 14 1,104 41-105,-98-48 97,1-2-1,0-2 1,92 12 0,145-10 72,-208-23-31,-20 0-5,126-19-25,-60 7 9,162-18-10,136 27-109,-331 12 100,-61 2 8,-1 1 1,0 1-1,0 1 1,28 9-1,-45-11-6,0-1 0,-1 1 0,1 1 0,-1-1 0,0 2 0,0-1 0,0 1 0,13 11 0,55 46 9,-31-19 46,-42-35 77,-3-7-143,0-1 0,0 0-1,0 1 1,0-1 0,0 0 0,0 1-1,0-1 1,0 0 0,0 1 0,0-1-1,0 0 1,0 1 0,0-1 0,1 0-1,-1 1 1,0-1 0,0 0 0,0 1-1,1-1 1,-1 0 0,0 1 0,0-1 0,0 0-1,1 0 1,-1 1 0,0-1 0,1 0-1,-1 0 1,0 0 0,1 0 0,-1 1-1,0-1 1,1 0 0,0 0 0,-31 0-6668,-5 0-1744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7257,'0'0'2569,"0"134"-1945,0-58 512,0 4-168,15-4-104,0-13-368,1-19-327,-1-17-169,0-18-289,-8-9-927,1-4-664,-8-23 1072,0-27-305,0 10-1815,0-1-2577</inkml:trace>
  <inkml:trace contextRef="#ctx0" brushRef="#br0" timeOffset="1">1 188 5945,'0'0'2416,"195"22"-2416,-127-22-1048,-15 0-1056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137 171 3000,'0'0'3489,"3"-7"-2657,1-16-300,0 0 0,-1 0 1,-2-44-1,-1 66-481,0 0-1,0 0 1,0-1 0,0 1 0,0 0-1,-1 0 1,1 0 0,-1 0-1,1 0 1,0-1 0,-1 1 0,0 0-1,1 0 1,-1 0 0,0 0 0,0 0-1,1 1 1,-1-1 0,0 0 0,0 0-1,0 0 1,0 1 0,0-1-1,0 1 1,0-1 0,0 0 0,0 1-1,0 0 1,-1-1 0,1 1 0,0 0-1,0 0 1,0-1 0,0 1 0,-1 0-1,1 0 1,0 0 0,0 0-1,-2 1 1,-1-1 82,1 0 1,-1 1-1,1 0 0,-1-1 0,1 1 1,-1 0-1,1 1 0,-1-1 0,1 1 1,0-1-1,-6 5 0,3 1-79,0 1 1,1 0-1,-1 0 0,2 1 1,-1-1-1,1 1 1,0 0-1,1 0 0,0 0 1,1 1-1,-3 15 0,3-15-6,-3 13 53,0 0-1,2 0 1,1 0 0,1 1 0,0-1-1,2 0 1,5 33 0,-4-46-87,0 0 1,1-1 0,0 1-1,0-1 1,1 0-1,0 0 1,0 0-1,1 0 1,1-1 0,-1 0-1,1 0 1,1 0-1,-1-1 1,1 0-1,1 0 1,-1-1-1,1 0 1,0 0 0,1 0-1,9 4 1,-4-4-46,1-1 0,-1 0 0,1 0 0,0-2 0,0 0 0,0-1 1,0 0-1,0-1 0,0-1 0,1 0 0,-1-1 0,0-1 0,0 0 0,0-1 1,0-1-1,0 0 0,14-7 0,-15 5-436,-1 0-1,0-1 1,0 0-1,-1-1 1,0-1 0,0 0-1,-1-1 1,0 0-1,-1 0 1,0-1 0,9-14-1,5-12-3376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1560,'0'0'6935,"-4"18"-5752,-1 8-652,0 0-1,2 1 1,0 34 0,2-52-442,2 0-1,-1-1 1,1 1 0,1-1-1,-1 1 1,1-1 0,1 1-1,0-1 1,0 0 0,0 0-1,1-1 1,0 1 0,1-1 0,0 0-1,0 0 1,12 13 0,-13-16-94,1 1 1,0-1 0,1 0 0,-1 0 0,1-1-1,-1 0 1,1 0 0,0 0 0,0 0 0,1-1-1,-1 0 1,0-1 0,1 1 0,-1-1 0,1 0-1,-1-1 1,1 0 0,0 0 0,8-1 0,-13 0-8,0 0-1,1 0 1,-1 0 0,0 0 0,0 0 0,0-1 0,0 1 0,0-1 0,0 0 0,0 1 0,0-1 0,-1 0-1,1 0 1,-1 0 0,1 0 0,-1-1 0,0 1 0,0 0 0,0 0 0,0-1 0,0 1 0,0-1 0,-1 1-1,1-1 1,0-2 0,1-11-86,0 0 0,-1-28 0,-1 35 92,0 1 24,0 0 1,-1 0-1,0 0 1,0 0-1,-1 0 1,0 0-1,0 0 1,-1 1-1,-3-9 0,4 12 38,-1 1 0,1-1 0,-1 1 0,1 0 0,-1-1 0,0 1 0,0 0 0,0 1 0,-1-1 0,1 1 0,-1-1 0,1 1 0,-1 0 0,0 0 0,0 1 0,0-1 0,0 1 0,0 0 0,-8-2 0,7 3-13,-1-1 0,1 1 0,-1-1 1,1 1-1,-1 1 0,1-1 0,-1 1 0,1 0 0,-1 0 0,1 1 0,0 0 0,0 0 0,-1 0 0,2 0 0,-1 1 1,0 0-1,0 0 0,1 0 0,-1 1 0,1-1 0,0 1 0,0 0 0,1 0 0,-1 0 0,1 1 0,0-1 1,0 1-1,0 0 0,1 0 0,0 0 0,0 0 0,0 0 0,0 1 0,1-1 0,0 0 0,0 1 0,0-1 0,1 1 1,0 8-1,0-9-414,0 0 0,0 0 0,0 0 1,1 0-1,0 0 0,2 9 1,-2-12 93,0-1 1,0 1-1,0 0 1,0-1-1,1 1 1,-1-1-1,0 1 1,1-1-1,-1 1 1,1-1-1,-1 0 1,1 0-1,-1 0 1,1 0-1,0 0 1,0 0-1,0 0 1,-1-1-1,4 2 1,26 4-4693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6673,'0'0'4585,"0"157"-4097,7-59 536,-7 0 16,8-18-199,-1-17-281,8-10-240,0-4-264,0-17-56,-7-14-504,0-18-1153,7 0-1383,-15-9-1465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3016,'0'0'7098,"0"103"-6138,0-27-144,15 13-72,-8 0-40,8-8-32,-7-14-151,0-18-305,-1-18-216,1-9-40,-1-17-825,-7-19-9889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3752,'0'0'6355,"28"6"-5804,94 15-118,-106-17-341,-1-2 0,1 0 0,0 0 0,0-1 1,25-3-1,-33 1-65,-2 0-37,-1 0 0,1 0-1,-1-1 1,0 0-1,0 0 1,0-1 0,0 1-1,0-1 1,0 0 0,-1 0-1,1-1 1,-1 1 0,0-1-1,0 0 1,0 0-1,-1-1 1,1 1 0,-1-1-1,0 1 1,0-1 0,3-10-1,-2 7-72,0 0-1,-1 0 1,0-1 0,-1 0-1,0 1 1,0-1-1,-1 0 1,0 0-1,0 0 1,-1 0 0,0 0-1,-1 1 1,-2-12-1,1 15 74,1 1 0,-1 0 0,-1 0 0,1 0 0,0 0 0,-1 0-1,0 1 1,0-1 0,0 1 0,0 0 0,-1-1 0,1 2 0,-1-1 0,0 0-1,0 1 1,0-1 0,0 1 0,0 0 0,-9-2 0,10 3 57,-1-1-1,1 1 1,-1 0 0,1 1 0,-1-1-1,1 1 1,-1-1 0,0 1 0,1 0-1,-1 1 1,0-1 0,1 0 0,-1 1 0,1 0-1,-1 0 1,1 0 0,-1 0 0,1 1-1,0-1 1,-1 1 0,1 0 0,0 0-1,0 0 1,0 0 0,-3 4 0,0 2 23,1-1 0,0 1 1,0 1-1,1-1 0,0 1 1,0-1-1,1 1 0,-4 18 0,3-7 131,2 0-1,0 0 1,0 21-1,2-33-180,1 0 0,0 0-1,0 0 1,0 0 0,1-1-1,0 1 1,1-1 0,0 1-1,0-1 1,0 0-1,1 0 1,0 0 0,1-1-1,-1 1 1,1-1 0,0 0-1,1-1 1,-1 1 0,1-1-1,0 0 1,1 0 0,8 4-1,-5-3-202,0-1 0,0 0 0,1-1 1,0 0-1,-1-1 0,2 0 0,-1-1 0,0 0 0,0-1 0,1 0 0,-1 0 0,0-2 0,1 1 0,19-5 0,-18 2-604,-1 0 0,0-1 1,19-9-1,24-18-4937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52 1176,'0'0'11618,"-11"14"-10714,8-11-859,-4 5 1,0-1 1,1 1-1,1 0 0,-1 1 1,1-1-1,1 1 0,-1 0 1,1 1-1,1-1 0,0 1 1,-3 17-1,1 18 119,2 55-1,3-98-197,0 0 0,0-1 0,0 1 0,0-1 0,0 1 1,0-1-1,0 1 0,1-1 0,-1 1 0,1-1 0,-1 1 0,1-1 0,-1 1 0,1-1 0,0 0 0,0 1 0,-1-1 0,1 0 0,0 0 0,0 1 0,0-1 0,1 0 0,-1 0 0,0 0 0,0 0 0,1-1 0,-1 1 0,0 0 0,1 0 0,-1-1 0,1 1 0,-1-1 0,1 1 0,-1-1 0,1 0 0,-1 1 1,1-1-1,-1 0 0,1 0 0,1 0 0,1-1-64,0 1 0,-1-1 0,1 0 1,-1 0-1,0 0 0,1 0 0,-1-1 1,0 1-1,1-1 0,-1 0 1,0 0-1,0 0 0,-1 0 0,1-1 1,0 1-1,-1-1 0,3-3 0,3-5-205,-2 0-1,1-1 1,-1 0 0,-1-1-1,0 1 1,-1-1-1,0 0 1,3-21-1,-3-3 1596,0-67-1,-1 133-1080,0-1 0,2 0 0,1 0 0,2-1 0,0 1 0,14 27 0,-6-12-15,107 274 369,-120-307-627,1-1 1,-1 1-1,-1 0 1,0 0-1,0 0 1,-1 0 0,0 0-1,-1 0 1,0 1-1,0-1 1,-3 14-1,1-21 39,1-1 0,0 0 0,-1 0 0,1 0 0,-1 0 0,0 0 0,0-1-1,0 1 1,0 0 0,0-1 0,0 1 0,0-1 0,0 0 0,0 0 0,-1 1-1,1-2 1,-1 1 0,1 0 0,-1 0 0,1-1 0,-1 1 0,1-1 0,-5 0 0,2 1-5,-10 2 24,1-1 0,0-1 0,-1 0 0,1-1 0,0-1 0,-1 0 0,1-1 0,0 0 0,-15-5 0,23 5 8,0 0 0,0-1 1,0 1-1,0-1 1,1 0-1,-1-1 1,1 1-1,0-1 1,0 0-1,0 0 0,1-1 1,-1 0-1,1 1 1,0-2-1,1 1 1,-1 0-1,1-1 0,0 1 1,0-1-1,1 0 1,0 0-1,-3-11 1,2 6-27,1 0 1,1 0 0,0 0-1,0 0 1,1 0 0,1 0-1,0 0 1,0 0 0,1 0-1,0 0 1,1 0 0,0 1-1,1-1 1,0 1 0,1 0-1,0 0 1,1 1 0,-1-1-1,2 1 1,0 0 0,0 1-1,0 0 1,15-13 0,79-64-883,21-21-569,-107 91 1102,0-1 0,-1 0 0,-1-1 0,0-1 0,11-20 0,-20 30 57,-1 1 0,-1-1 0,1 0 0,-1 0-1,0 0 1,-1 0 0,0 0 0,0 0 0,-1-11 0,-1 16 400,1 1 0,-1-1 1,0 1-1,0 0 0,0 0 1,0-1-1,0 1 0,-1 0 0,1 0 1,-1 0-1,1 0 0,-1 0 1,0 1-1,0-1 0,0 0 1,0 1-1,0 0 0,0-1 1,0 1-1,0 0 0,-1 0 1,1 0-1,0 0 0,-1 0 1,1 1-1,0-1 0,-1 1 0,-4-1 1,3 0 131,0 1 0,0-1 0,0 1 0,0-1 0,-1 1 1,1 0-1,0 1 0,0-1 0,-1 1 0,1 0 0,0 0 0,0 0 1,0 0-1,0 1 0,0 0 0,0-1 0,-5 5 0,4-1-80,1 1-1,-1-1 1,1 1-1,0 0 1,1 0-1,0 0 1,0 1-1,0-1 0,1 1 1,0-1-1,0 1 1,0 0-1,0 13 1,-1 8 254,2 1 1,3 30-1,-1-56-341,-1 9 58,2-1 0,-1 1 1,2 0-1,-1-1 0,2 0 0,-1 0 0,2 0 0,-1 0 0,2 0 0,6 10 0,-8-15-125,1 1-1,0-1 0,0 0 0,0-1 0,1 1 0,0-1 1,0 0-1,0-1 0,1 0 0,-1 0 0,1 0 0,0 0 1,0-1-1,0 0 0,1-1 0,14 4 0,-9-5-354,0 0-1,0-1 1,0 0-1,0-1 0,-1 0 1,1-1-1,0 0 1,-1-1-1,0-1 1,1 0-1,12-6 1,39-28-5600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29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67 2840,'0'0'6384,"0"-3"-5250,1-7 32,1 15-558,4 31-269,3 14 379,56 292 999,10 45-956,17 167 240,-86-496-971,16-57-372,34-1 224,34-2 120,1 5 0,147 23 0,-143-11 21,0-4-1,1-5 1,0-3-1,0-5 1,181-26-1,-205 17-12,538-64-28,-516 69 23,0-5 1,118-29-1,-148 26 2,0 3-1,1 3 1,0 2 0,70 4-1,-122 3-7,0 0 0,1 1 0,14 4 0,-12-2 1,0-1-1,0 0 0,23-1 1,-39-31-6,-42-112-366,2-52-78,-20-89-834,23 76 918,-1-4 345,33 182 95,5 22-28,-1 0 1,-1 0 0,1 0-1,-1 0 1,-3-8-1,-3-5-34,2 1 0,0-1 0,1-1 0,1 1 0,1 0 0,1-1 0,-1-29 0,3 48 34,0-1 0,-1 0-1,1 1 1,-1-1 0,0 1-1,1-1 1,-1 1 0,0-1-1,0 1 1,0-1 0,0 1-1,0 0 1,0 0 0,-1-1-1,1 1 1,0 0 0,0 0-1,-1 0 1,1 0-1,-1 1 1,1-1 0,-3-1-1,0 0 33,-1 1-1,1-1 0,0 1 0,0-1 1,-1 1-1,1 1 0,-7-2 0,-53 6 325,0 2 0,-90 20 0,58-8-282,-458 38 922,205-27-880,-141 0-118,408-26-32,-172 13-33,-93 3 4,104-19 15,218-4-57,0 0 1,-42-14 0,66 18-70,1 0 1,0 0-1,-1 0 1,1-1-1,-1 1 0,1 0 1,-1 0-1,1 0 1,0 0-1,-1 0 0,1-1 1,-1 1-1,1 0 1,0 0-1,-1-1 1,1 1-1,0 0 0,-1-1 1,1 1-1,0 0 1,0-1-1,-1 1 0,1 0 1,0-1-1,0 1 1,0 0-1,-1-1 0,1 1 1,0-1-1,0 1 1,0-1-1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3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4151 90 3816,'0'0'1406,"1"23"-664,0 5-390,12 110 1565,4-26-72,-2-18-333,5 154 1,-17-147-991,3 0-1,5-1 0,36 146 0,-17-107-103,-29-138-353,-1 1 0,1 0 1,-1 0-1,1-1 0,-1 1 1,0 0-1,0 0 0,0 0 1,0-1-1,0 1 0,0 0 1,0 0-1,0 0 0,-1-1 1,1 1-1,-1 0 0,0 0 1,1-1-1,-1 1 0,0 0 1,0-1-1,0 1 0,0-1 1,0 1-1,0-1 0,0 0 1,-1 1-1,1-1 0,0 0 1,-3 2-1,-2-1 176,0-1 0,0 1 0,-1-1 0,1 0 0,0-1 0,0 0 0,-11 0 1,3-1-566,-1 1 340,-850 31 153,229 53-153,45-6-1,-401-12-8,607-75-22,309 9 10,-194 9-30,236-5-65,-3 1-238,-57 0-1,93-5 347,-14-28-716,6 0 474,2-1-1,1 0 1,2 0-1,1-1 1,0-43-1,-3-31 38,-5-86-262,10 126 316,-2-1 0,-4 0-1,-16-70 1,-44-106-316,7 5 149,59 232 287,0 0 1,0 0 0,1 0 0,0-1 0,-1 1-1,1 0 1,1 0 0,-1 0 0,1 0 0,-1 0-1,1 0 1,0 0 0,1 0 0,1-6 0,6-26-29,-9 35 66,0 0 0,1 0 0,-1 1 0,1-1 0,-1 0 1,1 1-1,-1-1 0,1 1 0,-1-1 0,1 1 0,-1-1 0,1 1 1,0-1-1,-1 1 0,1-1 0,0 1 0,-1 0 0,1-1 0,0 1 1,0 0-1,-1 0 0,1-1 0,0 1 0,0 0 0,0 0 0,-1 0 1,1 0-1,0 0 0,1 0 0,27 1 317,-25-1-520,70 0 160,786-27 528,-547-7-294,96-8 23,100-12-75,-65 7-101,149 12 253,-422 28-240,44-14 34,68-2-67,-23 23 18,-259 0-7,1 0-20,3 0 8,-4 0 66,1-1 1,-1 1 0,1 0 0,-1 0-1,1 0 1,-1 0 0,1 1 0,-1-1-1,1 0 1,-1 1 0,1-1 0,-1 1-1,0-1 1,1 1 0,-1 0 0,0-1-1,1 1 1,-1 0 0,1 1 0,-1-1-60,-1 1 1,0-1-1,-1 0 0,1 1 1,0-1-1,0 0 1,0 0-1,-1 1 1,1-1-1,-1 0 1,1 0-1,-1 0 0,1 0 1,-1 1-1,0-1 1,0 0-1,1 0 1,-1 0-1,0 0 0,0-1 1,0 1-1,0 0 1,0 0-1,-1 0 1,-6 9-56,0 0 0,1 0 1,0 0-1,1 1 0,0 0 1,1 0-1,0 0 0,1 1 1,0 0-1,-3 16 0,-7 18-256,11-26-974,3-18 1027,0 0-1,0-1 1,0 1 0,0 0-1,-1-1 1,1 1 0,0-1-1,-1 1 1,1 0 0,-1-1-1,0 1 1,0-1 0,-1 3-1,-12 10-4147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2:2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76 1528,'0'0'5809,"-15"0"2650,400-9-7412,-246 3-948,55-3 107,-159 6-181,34-5 85,-43 3-76,0 2 0,0 1 0,33 1-1,44-3 0,188-12 95,33 6-104,-154 10-3,-169 0 325,-1 10-7826,0-5 5071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5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 3408,'0'0'9471,"9"-4"-4930,-8 40-3760,0-10-481,-1 0 1,-2 1-1,-7 44 1,0-7-299,8-37-2405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9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57 4640,'0'0'6070,"0"-4"-3055,0-15-2644,0 18-367,0-1-1,0 1 1,0 0-1,-1-1 1,1 1-1,0 0 1,-1-1-1,1 1 1,-1 0-1,1-1 0,-1 1 1,1 0-1,-1 0 1,0-1-1,0 1 1,0 0-1,1 0 1,-1 0-1,0 0 1,0 0-1,-1 0 1,1 1-1,0-1 0,0 0 1,0 0-1,0 1 1,-1-1-1,1 1 1,0-1-1,-1 1 1,1-1-1,0 1 1,-1 0-1,1 0 1,-1 0-1,1 0 0,0 0 1,-1 0-1,1 0 1,-1 0-1,-1 1 1,-1-1 5,-1 1 0,1 0 0,-1 0 1,1 0-1,0 1 0,-1-1 0,1 1 1,0 0-1,0 0 0,0 1 0,0-1 0,-3 4 1,0 2-5,0 0 1,1 0-1,0 0 1,1 1-1,-1 0 1,2 0 0,-1 0-1,1 0 1,1 1-1,-3 10 1,1 0 54,1-1-1,1 1 1,1 0 0,0 23 0,2-35-85,1 0-1,0-1 1,0 1 0,0 0 0,1 0 0,0 0 0,1-1 0,-1 1 0,2-1-1,-1 0 1,1 0 0,0 0 0,0 0 0,1-1 0,0 0 0,0 0 0,0 0-1,1 0 1,0-1 0,0 0 0,0 0 0,1-1 0,0 1 0,0-2 0,0 1-1,0-1 1,0 0 0,1 0 0,0-1 0,-1 0 0,1 0 0,0-1 0,14 1 0,-17-1-19,1-1 0,-1 1 1,0-1-1,1-1 0,-1 1 1,1-1-1,-1 0 0,0 0 1,0 0-1,1-1 0,-1 1 1,0-1-1,0-1 0,-1 1 1,1-1-1,0 0 0,-1 0 1,0 0-1,0 0 0,1-1 1,-2 0-1,1 0 0,0 0 1,-1 0-1,0 0 0,5-10 1,-4 5-58,-1 0 0,0 0 0,0 0 1,-1-1-1,0 1 0,0 0 0,-1-1 0,-1 0 1,1 1-1,-2-11 0,1 13 164,0 6 213,0 3-229,1 0-1,-1 0 1,1 0-1,-1 0 1,0 0-1,0 0 1,0 1-1,0-1 1,0 2 0,0 15-13,2-8-3,1 0 1,0 0-1,1 0 0,0 0 0,10 18 0,-13-26-69,1 0 0,0 0 0,1 0-1,-1 0 1,0-1 0,1 1 0,0-1 0,-1 1-1,1-1 1,0 0 0,0 0 0,0 0-1,1-1 1,-1 1 0,0-1 0,1 1 0,-1-1-1,1 0 1,-1 0 0,1-1 0,-1 1 0,7-1-1,-7 0 30,-1-1 0,1 1 0,-1-1 0,1 0 0,-1 0 0,1 0 0,-1 0 0,0 0 0,1 0 0,-1-1 0,0 1 0,0-1 0,0 0 0,0 1 0,0-1 0,0 0 0,-1 0-1,1 0 1,-1-1 0,1 1 0,-1 0 0,0 0 0,0-1 0,0 1 0,0-1 0,0 1 0,0-4 0,3-8-165,0-1 1,-1 0-1,1-20 0,-2 23 32,-1 0-1,-1 1 1,0-1-1,0 0 1,-1 0-1,-3-14 1,3 23 192,0 1 1,0-1-1,0 1 0,0-1 1,-1 1-1,1-1 0,-1 1 1,1 0-1,-1-1 0,0 1 1,0 0-1,0 0 0,0 0 1,-1 1-1,1-1 0,0 1 0,-1-1 1,1 1-1,-1 0 0,1-1 1,-1 1-1,0 1 0,1-1 1,-1 0-1,0 1 0,0-1 1,0 1-1,1 0 0,-1 0 1,-5 0-1,4 1 62,-1-1 0,1 1 0,0-1-1,-1 1 1,1 1 0,0-1 0,0 0 0,0 1 0,0 0-1,0 0 1,1 0 0,-1 1 0,0-1 0,1 1 0,0 0-1,0 0 1,-6 6 0,5-4-69,1-1-1,0 1 1,0-1-1,0 1 1,1 0-1,0 0 1,0 0-1,0 0 1,0 0-1,1 1 1,0-1-1,0 0 1,0 10-1,0-11-91,1 0-1,0 0 1,0 0 0,1 1-1,-1-1 1,1 0-1,0 0 1,0 0 0,3 7-1,-3-9-27,1 0 0,-1-1-1,1 1 1,0-1 0,-1 0-1,1 1 1,0-1 0,0 0-1,0 0 1,0 0 0,0-1 0,0 1-1,0 0 1,0-1 0,0 1-1,0-1 1,0 0 0,1 1-1,-1-1 1,3-1 0,2 2-104,0-1 1,0 0 0,0 0 0,-1-1-1,1 1 1,0-2 0,0 1 0,-1-1-1,1 0 1,-1 0 0,1-1 0,-1 0-1,0 0 1,0-1 0,0 1 0,-1-1-1,1 0 1,-1-1 0,0 1 0,0-1-1,0 0 1,-1-1 0,0 1 0,5-8-1,-6 4 256,0 1 0,-1-1 0,0 0-1,0 0 1,-1 0 0,0 0 0,-1 0 0,-1-11-1,1 17 124,0 1 110,8 15 359,5 15 509,14 38 0,-8-16-825,-18-50-363,-1 1-1,0-1 0,0 0 0,0 1 0,0-1 1,1 0-1,-1 0 0,0 0 0,0 1 0,1-1 1,-1 0-1,0 0 0,0 1 0,1-1 0,-1 0 1,0 0-1,0 0 0,1 0 0,-1 0 0,0 0 1,1 1-1,-1-1 0,0 0 0,1 0 0,-1 0 1,0 0-1,1 0 0,-1 0 0,0 0 0,0 0 1,1 0-1,-1-1 0,0 1 0,1 0 0,-1 0 1,0 0-1,1 0 0,-1 0 0,0 0 0,0-1 1,1 1-1,-1 0 0,0 0 0,0 0 0,1-1 1,-1 1-1,0 0 0,0 0 0,0-1 1,1 1-1,-1 0 0,0 0 0,0-1 0,0 1 1,0 0-1,0-1 0,11-17-354,-10 17 364,29-70-136,-26 64 89,0-1 1,0 1-1,1 0 1,0 0-1,0 1 1,12-12-1,-17 17 49,1 0-1,-1 1 1,1-1-1,-1 1 1,1-1 0,0 0-1,-1 1 1,1 0 0,0-1-1,0 1 1,-1-1-1,1 1 1,0 0 0,0-1-1,0 1 1,0 0 0,-1 0-1,1 0 1,0-1-1,0 1 1,0 0 0,0 0-1,-1 0 1,1 1 0,0-1-1,0 0 1,0 0-1,0 0 1,0 1 0,-1-1-1,1 0 1,0 1 0,0-1-1,-1 0 1,1 1-1,0-1 1,-1 1 0,1 0-1,0-1 1,-1 1 0,1-1-1,-1 1 1,2 1-1,0 3 161,1 0-1,-1 0 0,0 1 0,0-1 0,2 10 0,0 0 225,1-1-157,13 44 318,-17-54-572,0 0 0,0 0 0,0 0 0,0-1 0,1 1 0,-1 0 0,1-1 0,0 1 0,0-1-1,0 0 1,1 1 0,4 4 0,-6-7-81,0 0-1,1-1 1,-1 1-1,0 0 0,0-1 1,0 1-1,1-1 1,-1 1-1,0-1 1,1 0-1,-1 0 1,0 1-1,1-1 1,-1 0-1,0 0 1,1 0-1,-1 0 1,0-1-1,1 1 0,-1 0 1,0 0-1,1-1 1,-1 1-1,0-1 1,0 1-1,1-1 1,-1 0-1,0 1 1,0-1-1,0 0 1,0 0-1,0 0 1,0 0-1,0 0 0,0 0 1,0 0-1,-1 0 1,2-2-1,12-16-4152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9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3608,'0'0'6266,"0"118"-5058,0-56-24,12 1 304,-6-8-479,7-11-585,-1-15-424,-6-10-152,0-8-376,1-11-1865,-7-4 561,0-29 119,-13 0-1063,1 3-1889</inkml:trace>
  <inkml:trace contextRef="#ctx0" brushRef="#br0" timeOffset="1">0 158 3688,'0'0'7090,"124"63"-6794,-68-63-80,-6 0-80,-1 0-136,7-4-928,-25-7-1809,-6 7-4096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5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69 4048,'0'0'6945,"-4"-9"-6544,-15-29 179,18 36-504,0 1 1,-1-1-1,1 1 1,-1-1-1,1 1 1,-1-1-1,1 1 1,-1 0-1,0 0 0,0 0 1,1 0-1,-1 0 1,0 0-1,0 0 1,0 1-1,0-1 1,0 1-1,0-1 1,0 1-1,0 0 0,-3 0 1,1 0 64,0 0-1,0 0 1,0 0-1,0 1 1,0 0 0,0 0-1,1 0 1,-9 3 0,7 0-95,0-1 0,-1 1-1,1 0 1,0 0 0,1 1 0,-1-1 0,1 1 0,0 0 0,0 1 0,1-1 0,-1 0 0,1 1 0,0 0 0,-3 9 0,2-2-35,0-1 1,1 1 0,0 0-1,1 0 1,0 0 0,1 17-1,1-29-42,0 1-1,0 0 1,1 0-1,-1-1 1,1 1-1,-1 0 0,1-1 1,0 1-1,-1-1 1,1 1-1,0 0 1,0-1-1,0 0 1,0 1-1,1-1 1,-1 0-1,0 0 0,1 1 1,-1-1-1,0 0 1,1 0-1,-1 0 1,1-1-1,-1 1 1,1 0-1,0-1 0,-1 1 1,1-1-1,0 1 1,0-1-1,-1 0 1,1 1-1,0-1 1,2 0-1,1 0-39,1 0 1,-1 0-1,0 0 1,1-1-1,-1 0 0,0 0 1,0 0-1,0 0 1,0-1-1,0 0 0,6-3 1,1-3-49,-1-1 0,0 0 0,-1-1 0,16-18 1,-5 5-188,-12 14 115,2 8 52,-10 2 153,0 0 0,-1 1 0,1-1 0,0 1 0,0-1 0,-1 0 0,1 1 0,-1 0 0,1-1 0,-1 1-1,0-1 1,1 1 0,-1-1 0,0 1 0,0 0 0,-1 2 0,2 5 80,-1-4-116,1 0 1,0-1-1,0 1 0,0 0 1,0-1-1,1 1 0,0-1 1,3 6-1,-4-8-285,0-1 1,1 1-1,-1 0 0,1-1 1,0 1-1,-1-1 0,1 1 0,0-1 1,0 0-1,0 0 0,0 0 1,0 0-1,0 0 0,0 0 1,0-1-1,1 1 0,-1-1 0,0 1 1,0-1-1,3 0 0,18 1-5739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5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150 333 1424,'0'0'11901,"-13"0"-10903,5 1-862,3-2-90,1 1 1,0 0-1,0 0 1,0 0-1,0 1 0,0 0 1,0-1-1,0 1 1,0 1-1,1-1 0,-1 0 1,0 1-1,1 0 1,-1 0-1,1 0 1,-1 0-1,1 1 0,0-1 1,0 1-1,-5 6 1,2 0 14,0 0 0,1 1 0,0 0 0,1 0 1,0 0-1,0 0 0,1 1 0,0 0 0,1 0 0,0-1 0,1 1 1,1 0-1,-1 0 0,2 0 0,1 12 0,-2-20-95,0 0 0,1-1-1,0 1 1,-1-1 0,1 1-1,0-1 1,1 1 0,-1-1-1,0 0 1,1 1 0,-1-1-1,1 0 1,-1 0 0,1 0-1,0 0 1,0 0 0,0-1-1,0 1 1,0 0 0,1-1-1,-1 0 1,0 1 0,1-1-1,-1 0 1,1 0 0,-1 0-1,1-1 1,-1 1 0,1-1-1,4 1 1,0 0-149,0-1 0,0 0 0,1 0 1,-1 0-1,0-1 0,0 0 0,0-1 0,0 1 0,0-1 1,12-6-1,-4 0-252,0-1 0,-1 0 0,-1-1 0,1-1 0,-2 0 0,1-1 0,-2 0 0,21-27-1,-16 16-418,-1-1 0,-1 0 0,0-1-1,15-45 1,-22 50 320,-2 0 0,0-1 0,-1 1 0,1-35-1,-6-38 1495,1 88-689,-1 0 0,1 0 1,-1 1-1,0-1 0,-1 1 1,1-1-1,-4-7 0,4 10-89,0 1 0,0-1 0,-1 0 0,1 1-1,0-1 1,-1 1 0,1-1 0,-1 1-1,1 0 1,-1 0 0,1-1 0,-1 1 0,0 0-1,0 1 1,1-1 0,-1 0 0,0 0-1,0 1 1,0-1 0,0 1 0,-2-1 0,3 1-87,0 0 0,0 0 0,0 0 0,0 0 0,0 1 1,0-1-1,0 0 0,0 0 0,0 1 0,0-1 0,0 0 1,0 1-1,0-1 0,0 1 0,0 0 0,0-1 1,1 1-1,-1-1 0,0 1 0,0 0 0,1 0 0,-1-1 1,0 1-1,1 0 0,-2 2 0,-9 28 486,9-24-399,-7 24 84,3 1 1,-7 63-1,10 63 218,3-156-474,-1 23 171,2 0-1,0-1 1,2 1 0,12 47-1,-14-66-162,1 0-1,1 0 0,-1 0 1,1 0-1,0 0 0,0-1 1,0 1-1,1-1 0,0 0 0,0 0 1,0 0-1,1-1 0,0 1 1,0-1-1,0 0 0,0-1 1,0 1-1,1-1 0,0 0 0,-1 0 1,1-1-1,0 0 0,1 0 1,8 2-1,-13-4-75,1 1-1,-1-1 1,1 1-1,-1-1 1,1 0-1,-1 0 1,1 0 0,0 0-1,-1 0 1,1-1-1,-1 1 1,1-1-1,-1 0 1,0 1-1,1-1 1,-1 0 0,0-1-1,1 1 1,-1 0-1,3-3 1,-3 1-34,1 0 0,-1 0 0,-1 0 0,1-1 0,0 1 0,-1 0 0,1-1 0,-1 1 0,0-1-1,-1 1 1,1-1 0,0 0 0,-1 1 0,0-5 0,2-7-465,-1 0-1,-1-1 1,-1 1 0,0 0-1,-1 0 1,0 0-1,-1 0 1,-9-27-1,-12-10-3364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5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2560,'0'0'8826,"149"77"-8642,-68-84-56,12-26-128,-19 4-1240,-12-1-3385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52 4656,'0'0'6262,"-1"20"-5449,-23 287 2768,12 148-677,12-452-2893,1 22 108,1 1 1,1 0 0,2-1-1,0 0 1,16 43-1,-16-53-18,-4-10-98,0-1-1,0 0 0,1 0 1,0 0-1,0 0 1,0 0-1,0 0 0,4 4 1,7 13 69,-8-18-106,-1-1 0,1 0-1,0 0 1,0 0 0,0-1 0,0 0 0,0 0 0,0 0 0,0-1 0,0 1 0,8-1 0,1 0 35,588 4-22,-587-4 20,240-1 191,-104 2-102,212-24 0,-255 10-79,0 4-1,134 6 1,-150 12 17,16 0-5,401-9-134,-501 1 58,0 0 0,-1 1 1,1 0-1,-1 0 1,10 5-1,-18-37-298,-9-20-338,-18-54 0,-1 0 95,25 87 512,-80-372-2176,79 360 2116,-32-152-822,32 158 1005,2 0 1,0 0-1,1-48 741,-23 72 954,-3 8-1647,-1-1 0,-53 8 0,21-6-68,-59 10 170,-204 7 0,-128-27 77,199-3-269,-139-24-230,182 7 9,87 15 97,-27-2-94,83-8 117,-27-3 101,-53-12 12,66 1 206,77 26-16,0 0-849,-2 2-5843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0:1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3384,'0'0'5642,"7"0"-4386,201 0 4740,116 0-4772,-120 4-763,-103 3-424,54-3-19,-150-3-17,0 1 0,-4-1 67,0-1-80,4 0-22,13 0 28,-17 0 21,-2-1-680,1 1 616,0 0 0,0 0 0,0 0 0,0 0 0,0 0 0,0 0 0,0 0 0,0 0 0,-1 0 0,1 0 0,0 0 0,0 0 1,0 0-1,0 0 0,0 0 0,0 0 0,0 0 0,0 0 0,0 0 0,-1 0 0,1 1 0,0-1 0,0 0 0,0 0 0,0 0 0,0 0 0,0 0 0,0 0 0,0 0 1,0 0-1,0 0 0,0 0 0,0 0 0,0 1 0,0-1 0,0 0 0,0 0 0,0 0 0,-1 0 0,1 0 0,0 0 0,0 0 0,0 0 0,0 0 0,0 1 1,0-1-1,1 0 0,-1 0 0,0 0 0,0 0 0,0 0 0,0 0 0,0 0 0,0 0 0,0 0 0,0 1 0,-16-1-4241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3:44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106 157 24575,'34'-9'0,"49"8"0,127 3 0,-178 3 0,-26-4 0,1 1 0,-1-1 0,1 0 0,-1-1 0,1 0 0,-1 0 0,1 0 0,-1-1 0,8-1 0,-14 2 0,0 0 0,0 0 0,1 0 0,-1 0 0,0 0 0,0 0 0,0 0 0,1-1 0,-1 1 0,0 0 0,0 0 0,0 0 0,0 0 0,0 0 0,1 0 0,-1-1 0,0 1 0,0 0 0,0 0 0,0 0 0,0 0 0,0 0 0,1-1 0,-1 1 0,0 0 0,0 0 0,0 0 0,0-1 0,0 1 0,0 0 0,0 0 0,0 0 0,0-1 0,0 1 0,0 0 0,0 0 0,0 0 0,0-1 0,0 1 0,0 0 0,0 0 0,0 0 0,0 0 0,0-1 0,-1 1 0,1 0 0,0 0 0,0-1 0,-11-10 0,-19-7 0,28 17 0,-104-60 0,83 43 0,18 13 0,-1 0 0,0 0 0,0 0 0,-1 1 0,1 0 0,-1 1 0,-11-5 0,15 9 0,0-1 0,0 1 0,0 0 0,0 0 0,0 0 0,0 0 0,1 1 0,-1-1 0,0 1 0,1-1 0,-1 1 0,1 0 0,-5 5 0,-33 31 0,39-37 0,-11 13 0,-1-2 0,0 1 0,-1-2 0,0 0 0,-23 13 0,14-5 0,20-16 0,0 0 0,0-1 0,-1 1 0,1-1 0,0 1 0,-1-1 0,1 0 0,-1 0 0,-7 2 0,53-37 0,-13 14 0,14-15 0,-37 29 0,18-18 0,-23 22 0,-1 1 0,1-1 0,0 1 0,-1-1 0,1 0 0,-1 1 0,1-1 0,-1 0 0,1 1 0,-1-1 0,1 0 0,-1 1 0,0-1 0,1 0 0,-1 0 0,0 0 0,0 1 0,1-1 0,-1 0 0,0 0 0,0 0 0,0 0 0,0 1 0,0-1 0,0-1 0,-46 26 0,26-13 0,-22 14 0,-58 24 0,100-49 0,0 0 0,0 0 0,1 0 0,-1 0 0,0 0 0,0 0 0,0 0 0,0 0 0,0 1 0,1-1 0,-1 0 0,0 0 0,0 0 0,0 0 0,0 0 0,0 0 0,0 0 0,1 0 0,-1 0 0,0 0 0,0 0 0,0 1 0,0-1 0,0 0 0,0 0 0,0 0 0,0 0 0,0 0 0,1 1 0,-1-1 0,0 0 0,0 0 0,0 0 0,0 0 0,0 0 0,0 1 0,0-1 0,0 0 0,0 0 0,0 0 0,0 0 0,0 0 0,0 1 0,0-1 0,0 0 0,0 0 0,0 0 0,-1 0 0,1 0 0,0 1 0,0-1 0,0 0 0,0 0 0,0 0 0,0 0 0,0 0 0,0 0 0,0 0 0,-1 1 0,1-1 0,0 0 0,0 0 0,0 0 0,0 0 0,-1 0 0,25 7 0,30 3 0,131 10 0,-173-18 0,-1 1 0,1 0 0,-1 1 0,0 0 0,0 1 0,17 10 0,-38-16 0,-14-7 0,7-1 0,0 2 0,0 0 0,-1 2 0,0 0 0,0 0 0,-21-1 0,28 4 0,-1 1 0,0 1 0,0 0 0,0 0 0,0 2 0,0-1 0,0 1 0,1 1 0,-1 0 0,-16 7 0,92 3 0,-56-10 0,-1 1 0,1 0 0,-1 1 0,0 0 0,0 0 0,-1 0 0,7 7 0,-6-6 0,-1 0 0,1 0 0,0-1 0,1 0 0,0 0 0,11 5 0,-12-7 0,1 0 0,-1 0 0,1-1 0,-1 0 0,1 0 0,0-1 0,0 0 0,-1 0 0,1-1 0,0 0 0,0 0 0,0-1 0,0 0 0,0 0 0,-1-1 0,10-3 0,-10 4 0,0-1 0,0 0 0,-1 0 0,1 0 0,-1-1 0,0 0 0,1-1 0,-1 1 0,-1-1 0,1 0 0,0-1 0,5-5 0,1-1-341,0 0 0,0 1-1,18-12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4:0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49 328 2784,'0'0'7883,"-7"8"-2618,8-10-5247,-1 0 1,1-1-1,0 1 0,0 0 0,0 0 0,0 1 0,1-1 1,-1 0-1,1 0 0,-1 0 0,1 1 0,-1-1 0,1 1 0,0 0 1,2-2-1,39-27 60,-23 17-71,10-14 29,18-12 1332,-74 54-726,-17 6-615,36-19-56,-1 1 0,1 0 1,0 1-1,0 0 0,0 0 0,1 0 0,-1 1 0,1 0 1,0 0-1,1 0 0,-6 8 0,-11 3 3,20-15 23,0 1-1,-1-1 0,1 1 1,0-1-1,0 1 1,0 0-1,0 0 0,0 0 1,0 0-1,-2 3 1,4-5-24,12-3-719,0-1 736,-1 0 0,0 0 0,1-1 0,-2-1 0,1 0-1,-1 0 1,19-16 0,-15 12 39,10-9 57,1 2 1,43-23-1,47-25 456,-73 39-277,62-29-152,-98 51-359,-4 2 323,-1 1-1,1 0 1,0-1 0,0 1 0,0 0-1,0 0 1,0 0 0,0 0 0,0 1-1,0-1 1,0 0 0,1 1 0,-1-1-1,0 1 1,0 0 0,0 0 0,1 0-1,-1 0 1,0 0 0,0 1 0,1-1-1,-1 1 1,2 0 0,153 69 486,-115-45-467,194 125 33,-172-109-162,-64-41 52,0 0 1,1 0-1,-1 0 1,1 0-1,-1 0 1,0 0-1,1 0 1,-1 0-1,0 1 1,1-1-1,-1 0 0,0 0 1,1 0-1,-1 1 1,0-1-1,1 0 1,-1 0-1,0 1 1,0-1-1,1 0 1,-1 1-1,0-1 1,0 0-1,0 1 1,1-1-1,-1 0 1,0 1-1,0-1 1,0 0-1,0 1 1,0-1-1,0 1 1,0-1-1,0 0 1,0 1-1,-14 3 1690,-11 2-1614,9 5-101,1 0 0,1 0 0,0 1 0,-17 20 1,-15 14-95,1-2 97,31-29 2,-1-1 0,0-1 0,-1 0 1,-19 13-1,10-12 5,-13 10 35,-77 33-1,44-23-56,71-33 11,0 0-12,-1-1-97,-2 0 114,-5-1-49,1 0 1,-1-1-1,0 0 1,1 0-1,-1 0 1,1-1-1,-7-4 1,-11-3-41,-179-70-813,159 63 945,33 13-133,0 0-1,1 0 1,0-2 0,0 1 0,-20-15 0,2 3 17,24 14 66,-1 0 1,1 0-1,-1-1 0,1 0 0,-9-8 0,12 9-395,0 0-1,1-1 1,-1 1-1,1 0 1,-1-1-1,1 1 1,0-1-1,1 0 1,-1 1-1,1-1 1,-1 1 0,1-1-1,0 0 1,0 1-1,1-1 1,-1 0-1,1 1 1,0-1-1,0 0 1,0 1-1,0 0 1,4-7 0,0-8 1505,17-10-1094,-22 27-1,0 1 0,0 0 0,1-1-1,-1 1 1,0 0 0,0-1 0,0 1 0,0 0 0,0-1-1,1 1 1,-1 0 0,0-1 0,0 1 0,0 0 0,1 0-1,-1-1 1,0 1 0,1 0 0,-1 0 0,0 0 0,0-1-1,1 1 1,-1 0 0,0 0 0,1 0 0,-1 0 0,0 0 0,1 0-1,-1 0 1,0 0 0,1 0 0,-1 0 0,0 0 0,1 0-1,-1 0 1,0 0 0,1 0 0,-1 0 0,0 0 0,1 0-1,-1 0 1,0 0 0,1 0 0,-1 0 0,0 1 0,1-1 0,-1 0-1,0 0 1,0 0 0,1 1 0,-1-1 0,0 0 0,0 0-1,1 1 1,-1-1 0,0 0 0,0 1 0,0-1 0,0 0-1,1 1 1,-1-1 0,0 0 0,0 1 0,0-1 0,0 1-1,11 36 966,-6-2-620,-6-31-783,-2-15-606,-8-18 925,9 24 83,0 1 0,0 0 1,1 0-1,-1-1 0,1 1 0,0 0 1,0-1-1,0-9 969,12 52-1164,-2-20-361,-3-29-801,-1-4 1488,-4 12 371,-1 16 268,-1-9-704,1 0 0,-1 0-1,1-1 1,0 1-1,0 0 1,1 0 0,-1 0-1,1 0 1,-1-1-1,1 1 1,1 0 0,-1-1-1,0 1 1,1-1 0,0 1-1,0-1 1,0 1-1,0-1 1,0 0 0,1 0-1,-1 0 1,1-1-1,0 1 1,5 4 0,-1-2-71,-3-1-33,1-1 0,0 1-1,0-1 1,0 0-1,1 0 1,-1 0 0,1-1-1,-1 1 1,1-2-1,9 3 1,-14-4-65,-13-8 245,0 1 0,0 0 1,0 1-1,-1 0 0,1 1 1,-1 0-1,-19-4 0,12 6 531,36 15-639,38 15-50,14-12 72,-16-5-58,-51-9-46,-37-14-240,-91-37 159,126 49 942,3 5-759,0 0 1,0-1-1,0 1 0,0-1 1,1 0-1,0 1 1,-1-1-1,1 0 0,1-1 1,-1 1-1,0 0 1,0-1-1,1 0 1,6 3-1,0 2 58,13 9 60,1-1-1,26 12 1,-39-22-266,-1 0 0,1-1 0,0 0 0,0-1 0,0-1 0,0 1 0,21 0 0,-31-3-259,-16-11 222,-21-11 182,13 7-209,-2 0 0,0 1 0,-1 2 1,-48-17-1,91 36 453,0 1 1,28 18 0,14 8 150,-1-7 201,116 37 0,-171-63-622,-2-1-47,-1-2-15,-1 0 90,1 0 0,-1 1 0,1-1 0,-1 0-1,0 0 1,1 1 0,-1-1 0,0 1-1,0-1 1,0 1 0,-2-3 0,1 3-40,1-1-1,0 0 1,-1 0 0,1 0 0,0 0 0,0 0 0,0 0 0,0 0-1,0-1 1,1 1 0,-1 0 0,1 0 0,-1-3 0,3-38-891,16-83 1,-2 25 438,-16 88 450,0 9 24,0 1 0,0-1 0,0 1 1,0-1-1,1 0 0,-1 1 0,1-1 0,0 1 0,0-1 0,0 1 0,1 0 0,-1-1 0,1 1 0,2-3 0,-3 7 68,1 0-1,-1 0 1,0 0-1,1 0 1,-1 0-1,0 1 0,0-1 1,0 1-1,0-1 1,0 0-1,0 1 1,-1 0-1,1-1 0,0 1 1,-1-1-1,1 1 1,-1 2-1,1-1-13,4 9 4,2 7 3,0-1 0,1 0 0,1 0 1,1-1-1,0 0 0,22 27 0,-31-43-109,1 1 1,-1-1-1,0 0 0,0 0 0,1 0 0,-1 0 0,0 0 0,1 0 0,-1 0 0,1 0 1,-1-1-1,1 1 0,-1 0 0,1-1 0,0 0 0,-1 1 0,1-1 0,0 0 0,-1 0 1,1 0-1,0 0 0,1 0 0,-1-1 2,-1 1-1,1-1 1,-1 0 0,0 0 0,0 0-1,1 0 1,-1 0 0,0 0-1,0 0 1,0-1 0,0 1 0,0 0-1,0 0 1,0-1 0,-1 1-1,1-1 1,0 1 0,0-3 0,1-4-2,0 1 0,0-1 0,-1 0 0,0 0 0,-1 0 0,1 0 0,-1 0 0,-2-9 0,-1 6 10,0 1 0,-1-1-1,0 1 1,0 0-1,-1 0 1,-8-10 0,-17-41 618,30 60-591,1 0 0,-1 1 0,1-1-1,-1 1 1,1-1 0,-1 1 0,1-1 0,-1 1-1,1 0 1,-1-1 0,1 1 0,0 0-1,-1-1 1,1 1 0,0 0 0,-1 0 0,1 0-1,0-1 1,-1 1 0,1 0 0,0 0 0,-1 0-1,1 0 1,0 0 0,-1 0 0,1 0-1,0 1 1,0-1 0,-1 0 0,2 1 0,29 2 73,-8 5 110,0 2 0,-1 0 0,0 1 0,22 16 0,-23-14-185,-21-13-128,-15-24-656,-42-31 262,-73-54 0,209 139 2476,-21 2-1739,-39-20-181,1-1 0,0-2 0,28 11 1,-59-25 35,0-1 0,0 0 1,1-1-1,-18-15 0,-3-2-194,-47-35 416,77 59 223,41 28-588,70 48 731,-55-40-418,64 55 0,-117-90-176,1 1 1,-1 1-1,0-1 0,0 0 0,0 0 0,0 1 0,0-1 0,0 1 0,-1 0 0,1-1 1,1 6-1,-32-7-50,-45-2-69,69 1-28,0-1 1,0 0 0,0 0 0,0 0-1,0-1 1,1 1 0,-1-1 0,1 0-1,-1 0 1,1-1 0,-8-5 0,12 8 89,-1 1 1,1-1-1,-1 0 1,1 0-1,-1 1 1,1-1-1,0 0 1,-1 1-1,1-1 1,0 1-1,-1-1 1,1 0-1,0 1 1,-1-1-1,1 1 1,0-1-1,0 1 1,-1-1-1,1 1 1,0-1-1,0 1 1,0-1-1,0 1 1,0 0-1,0-1 1,0 1-1,0-1 1,0 1-1,0-1 1,0 1-1,0-1 1,0 1-1,0-1 1,0 1-1,1 0 1,-2 30 524,1-29-492,0-1-23,0 2 67,0 1 1,0 0-1,0 0 1,0 0-1,-1 0 1,0 0-1,0 0 1,0-1-1,0 1 1,0 0-1,-1-1 1,-4 7-1,6-9-336,11-20-2309,60-55 1716,-111 102 2882,32-24-1866,-2 2-82,0 0 0,0 0 0,0 1-1,1 0 1,0 1 0,-12 13 0,21-21-122,-1 0 0,1 0 0,0 0 0,0 0 0,0 0 1,0 0-1,0 0 0,0 1 0,0-1 0,0 0 0,0 0 0,0 0 0,0 0 0,0 0 0,0 0 1,0 0-1,0 1 0,0-1 0,0 0 0,0 0 0,0 0 0,0 0 0,0 0 0,0 0 0,0 1 1,0-1-1,0 0 0,0 0 0,0 0 0,0 0 0,0 0 0,0 0 0,0 0 0,1 1 0,-1-1 0,0 0 1,0 0-1,0 0 0,0 0 0,0 0 0,0 0 0,0 0 0,0 0 0,0 0 0,1 0 0,-1 0 1,0 0-1,0 0 0,0 0 0,0 0 0,0 0 0,0 0 0,1 0 0,-1 0 0,0 0 0,0 0 1,0 0-1,0 0 0,0 0 0,15-1-674,13-8 187,-25 7 474,-1 0 0,0 0 0,0 0 0,0 0 1,0 0-1,0 0 0,0 0 0,-1-1 0,1 1 0,-1 0 0,0-1 0,1 0 0,-1 1 1,0-1-1,-1 0 0,1 1 0,0-1 0,-1 0 0,0 0 0,1 0 0,-1 1 0,0-1 1,0 0-1,-1 0 0,1 0 0,-1 0 0,-1-3 0,1 0 115,-1 1 0,0 0 0,-1 0 0,1 0 0,-1 0-1,0 0 1,0 0 0,0 1 0,-1-1 0,0 1 0,0 0 0,-7-6 0,1 4 437,8 5-459,-1-1 0,1 1-1,0 0 1,0 0 0,0-1 0,0 0 0,0 1-1,0-1 1,1 0 0,-1 0 0,0 0-1,1 0 1,0 0 0,-1 0 0,-1-5-1,3 7 34,4 1-89,0 0 0,-1 0 0,1 1 0,-1-1 0,1 1 0,-1 0 0,0 0 0,0 0 0,5 4 0,3 2 113,53 30 28,-92-69-1160,-2-4 798,29 28 143,21 20 328,-8-4-57,-8-5-167,-1-1-1,1 0 1,0 0-1,0 0 1,0 0-1,1-1 1,-1 0-1,1 0 1,-1 0-1,1 0 1,-1-1 0,1 0-1,7 1 1,-19-4 78,0-1 0,0 0 1,1-1-1,-1 1 0,1-1 0,-9-8 1,2 3-5,2 2-74,-23-16-7,-2 1 0,-1 1-1,-52-20 1,41 18-12,41 19 49,-1 0 1,1 0-1,-1 1 1,0-1-1,0 2 0,0-1 1,-1 1-1,1 1 1,-15-2-1,12 2-258,20-2-543,21-1 453,-19 4 456,45-5 756,-55 7-912,1 0 0,-1 0 0,0 0 0,0-1 0,1 1 0,-1 0 0,1-1 0,-1 0 0,1 1 0,0-1 0,0 0 0,-1 0-1,1 0 1,3 2 0,-4-3-80,0-1-1,0 1 0,-1 0 0,1 0 0,0-1 0,0 1 1,-1 0-1,1-1 0,0 1 0,0 0 0,-1-1 0,1 1 1,0-1-1,-1 0 0,1 1 0,-1-1 0,1 1 0,0-1 1,-1 0-1,0 1 0,1-1 0,0-1 0,-1 1 84,1 0 1,-1 1-1,0-1 0,1 0 0,-1 1 0,1-1 0,-1 0 1,1 1-1,-1-1 0,1 1 0,0-1 0,-1 1 1,1-1-1,0 1 0,-1-1 0,1 1 0,0 0 0,0-1 1,-1 1-1,1 0 0,0 0 0,2-1 1228,-39-12 5,-35-23-386,59 23-1143,12 10 412,11 9-258,5 6 343,1-2-1,28 14 1,-28-15-148,0 0 0,-1 1 1,18 13-1,-25-14-35,-5-5 5,1 0 1,0 0 0,0 0-1,0 0 1,11 6 545,-18-14-557,-1 1 0,1-1 0,-1 1 1,0 0-1,0 0 0,0 0 0,0 1 0,0-1 0,0 1 0,-1 0 1,-3-3-1,-9-5-59,2-1 26,-1 1-1,0 1 0,-1 1 1,0 0-1,-27-9 1,25 10 75,-11-14-248,23 9 19,3 7 1502,-7 11-606,-24 28-745,29-28 114,-1 0 0,0 0 0,0-1 0,0 0-1,0 0 1,-1 0 0,-12 6 0,-35 19 489,37-24-556,1 1-1,0 1 0,0 0 0,1 2 0,0-1 1,-19 18-1,17-13-58,-2-1 0,1-1 0,-27 13 0,42-24 40,0-1-1,1 1 0,-1-1 0,1 1 0,-1 0 0,1 0 0,0 0 0,-1 0 0,1 0 0,0 1 0,0-1-1,0 0 1,-3 4 0,5-5-33,15-15-3008,108-48 2479,-92 44 517,2 2 0,0 1 0,46-15 0,-68 27 53,0-1 0,0 0 0,-1-1 0,18-12 0,1-1 34,-15 8-35,-13 9 3,1 1 0,-1-1-1,1 1 1,0-1 0,-1 1 0,1 0 0,0-1 0,0 1-1,0 0 1,0 0 0,0 1 0,0-1 0,0 0 0,0 1-1,0-1 1,4 1 0,-5 0 1,17-11 879,-19 10-863,1 0 1,-1 0 0,0 0-1,0 1 1,1-1 0,-1 0-1,0 0 1,0 1 0,0-1-1,0 0 1,0 1 0,0-1-1,0 1 1,0-1 0,0 1-1,0 0 1,0 0 0,0-1-1,0 1 1,0 0 0,0 0-1,0 0 1,-1 0 0,1 0-1,0 0 1,-2 0 0,-39 1 1156,34-1-1288,7 0 237,6 4-499,0-1 325,0 0-1,0-1 0,0 1 0,1-1 0,-1 0 0,0-1 1,8 3-1,16 4 47,130 64 157,-121-55-155,-26-12 25,0 0 1,-1 1-1,1 1 0,-1 0 0,12 9 1,-7-5 678,-15-11-853,0 0 0,0 1 1,0-1-1,0 0 0,-1 1 1,1-1-1,0 1 0,0-1 1,0 1-1,-1 0 0,1-1 0,0 1 1,-1-1-1,1 1 0,0 0 1,-1 0-1,1-1 0,-1 1 1,1 0-1,-1 0 0,0 0 1,1 0-1,-1 0 0,0-1 0,1 1 1,-1 0-1,0 0 0,0 0 1,0 0-1,0 0 0,0 0 1,0 0-1,0 0 0,0 0 1,0 0-1,-1 0 0,1 0 0,0-1 1,-1 1-1,1 0 0,0 0 1,-1 0-1,0 1 0,-13 21 1540,9-16-3279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71 3384,'0'0'7657,"0"-7"-5768,1-4-2306,0 7 340,-1 0 0,0 0-1,0 0 1,0 0 0,0 0 0,-1-6 0,1 9 73,-1 0 1,1 0 0,-1 0-1,1 0 1,-1 0-1,1 0 1,-1 0-1,1 1 1,-1-1 0,0 0-1,1 0 1,-1 0-1,0 1 1,0-1-1,1 0 1,-1 1 0,0-1-1,0 1 1,0-1-1,0 1 1,0-1 0,0 1-1,0 0 1,0-1-1,0 1 1,0 0-1,0 0 1,0 0 0,0 0-1,0 0 1,-2 0-1,0 0 29,0 1-1,0-1 1,1 1-1,-1 0 0,0 0 1,0 0-1,1 0 1,-1 1-1,0-1 1,1 1-1,0-1 0,-1 1 1,1 0-1,0 0 1,0 0-1,0 0 0,0 1 1,0-1-1,0 0 1,1 1-1,-1-1 1,1 1-1,0 0 0,-1-1 1,1 1-1,1 0 1,-2 3-1,-2 6 28,1 0-1,1 0 0,0 0 1,0 0-1,1 17 0,1-17-19,0 0-1,1 0 0,0 0 1,1-1-1,0 1 0,6 16 1,-6-23-44,1 1-1,0-1 1,0 0 0,0 0 0,0 0 0,1-1 0,-1 1 0,1-1 0,0 0 0,1 0 0,-1 0 0,1 0 0,-1-1 0,1 0 0,6 3 0,-4-3-49,-1 0 0,1-1 0,0 0 0,0 0 0,-1-1 0,1 0 0,0 0 0,0-1 0,0 1 0,0-1 0,14-3 0,-18 3 55,1 0-1,0-1 0,-1 0 0,1 0 0,0 0 1,-1 0-1,0-1 0,1 1 0,-1-1 0,0 0 1,0 0-1,0 0 0,0-1 0,0 1 0,0-1 1,-1 1-1,1-1 0,-1 0 0,0 0 1,0 0-1,0 0 0,0 0 0,2-5 0,2-8 6,-4 10-2,0 0-1,0 0 1,0 0 0,0-1 0,-1 1 0,0-9-1,-1 14 11,14 21-74,-9-11 96,1 0 0,0 0 0,0 0 0,1-1 0,0 0-1,15 13 1,-17-17-121,0-1 1,0 1-1,0-1 0,1 0 0,-1-1 0,1 1 0,0-1 0,-1 0 1,1-1-1,0 1 0,0-1 0,0 0 0,10 0 0,-13-1 75,-1 0-1,1 0 0,-1 0 0,0 0 1,1 0-1,-1-1 0,1 1 0,-1-1 0,0 1 1,0-1-1,1 0 0,-1 0 0,0 0 1,0 0-1,0 0 0,0-1 0,0 1 1,0 0-1,0-1 0,0 0 0,-1 1 1,1-1-1,0 0 0,-1 0 0,0 0 0,1 0 1,-1 0-1,0 0 0,0-1 0,0 1 1,0 0-1,-1 0 0,1-3 0,1-1-6,0-1-1,-1 1 1,0-1-1,0 1 1,0-1-1,-1 1 1,0-1-1,0 0 1,-1 1-1,0-1 1,-2-8-1,2 13 89,0-1 0,0 1 0,0-1 0,0 1 0,0-1 0,-1 1 0,1 0 0,-1 0 0,0 0 0,1 0 0,-1 0 0,0 0 0,0 0 1,-1 0-1,1 1 0,0-1 0,0 1 0,-1 0 0,1 0 0,-1-1 0,1 2 0,-1-1 0,0 0 0,1 0 0,-1 1 0,0-1 0,1 1 0,-1 0 0,-4 0 0,3 0 140,0 0-1,-1 0 1,1 1 0,-1-1-1,1 1 1,0 0 0,0 0 0,-1 0-1,1 1 1,0 0 0,-5 2-1,7-2-168,-1 0-1,1 0 1,-1 1 0,1-1-1,0 0 1,0 1-1,0 0 1,1-1-1,-1 1 1,1 0-1,-1 0 1,1 0-1,0 0 1,0 0 0,0 0-1,0 5 1,0-6-112,1-1 1,-1 1 0,1 0-1,0 0 1,-1 0 0,1 0 0,0 0-1,1 0 1,-1 0 0,0 0-1,0 0 1,1 0 0,-1-1-1,1 1 1,0 0 0,-1 0 0,1 0-1,0-1 1,0 1 0,0 0-1,0-1 1,0 1 0,1-1-1,-1 1 1,0-1 0,1 0-1,-1 1 1,1-1 0,-1 0 0,1 0-1,0 0 1,-1 0 0,1 0-1,0-1 1,0 1 0,0-1-1,2 1 1,0 0-361,1 0-1,0 0 0,-1-1 1,1 0-1,-1 0 1,1 0-1,0-1 0,-1 1 1,1-1-1,0 0 1,-1-1-1,0 1 0,1-1 1,7-4-1,12-11-1913,-4-1-444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5577,'0'0'9114,"0"5"-11883,0 18 697,0-7-2353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1 912,'0'0'5564,"5"2"-4399,1 2-899,0 1-1,0-1 1,-1 1 0,0 0-1,0 1 1,0-1 0,-1 1-1,1 0 1,-2 0 0,7 13-1,24 32 147,-33-50-430,-1 0 0,1 0-1,-1-1 1,1 1 0,0 0-1,-1-1 1,1 1 0,0-1-1,0 1 1,-1-1 0,1 1-1,0-1 1,0 0 0,0 1-1,-1-1 1,1 0 0,0 0 0,0 1-1,0-1 1,0 0 0,0 0-1,0 0 1,-1 0 0,1 0-1,0 0 1,0 0 0,0-1-1,0 1 1,0 0 0,0 0-1,-1-1 1,1 1 0,0 0-1,0-1 1,0 1 0,-1-1-1,1 1 1,0-1 0,-1 1-1,1-1 1,0 0 0,-1 1-1,1-1 1,-1 0 0,1 1-1,-1-1 1,1 0 0,0-1-1,4-6-57,-1 0-1,0 0 1,6-16-1,-7 17 227,-1 2-161,1 1 0,-1-1 0,1 1 0,-1 0 0,1 0 0,0 0 0,1 1 0,-1-1 1,6-4-1,-8 7 16,0 1 0,0-1 0,0 0 0,0 1 0,0-1 0,0 0 0,0 1 0,1-1 0,-1 1 0,0 0 0,0-1 0,0 1 0,1 0 0,-1 0 0,0 0 0,1 0 0,-1 0 0,0 0 0,0 0 0,1 0 0,-1 0 0,0 1 0,0-1 0,0 0 0,1 1 0,-1-1 0,0 1 0,0-1 0,0 1 0,0 0 0,0 0 0,0-1 0,0 1 0,0 0 0,0 0 0,0 0 0,0 0 0,-1 0 0,1 0 0,1 2 0,39 72 1387,-34-60-1330,-6-14-135,0 1-1,-1-1 0,1 1 0,0-1 1,0 0-1,0 1 0,0-1 0,0 0 1,0 1-1,0-1 0,1 0 0,-1 0 1,0 0-1,1 0 0,-1 0 0,1 0 1,-1-1-1,1 1 0,-1 0 0,1-1 1,-1 1-1,1-1 0,0 0 0,-1 1 1,1-1-1,0 0 0,-1 0 0,4 0 1,-2-1-246,0 0 1,0 0-1,0 0 1,-1 0-1,1 0 1,0-1 0,-1 0-1,1 1 1,-1-1-1,1 0 1,-1 0-1,0 0 1,0 0-1,0-1 1,2-2-1,14-16-2038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1296,'0'0'9874,"25"125"-9178,-19-66 96,7 0-144,5-12-320,-5-10-328,-1-11-56,0-11-440,-5-8-632,-7-3-184,0-12-2665,-7-6-112</inkml:trace>
  <inkml:trace contextRef="#ctx0" brushRef="#br0" timeOffset="1">1 210 5337,'0'0'5297,"111"0"-5297,-80 0-208,-12 7-472,-1 0-3945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43 864,'0'0'4746,"-5"-7"-3563,-17-20 54,21 26-1131,-1 0 1,1 1-1,0-1 0,0 0 0,0 0 0,0 1 0,-1-1 0,1 1 0,0-1 0,0 1 0,-1-1 0,1 1 1,-1 0-1,1 0 0,0 0 0,-1-1 0,1 1 0,0 1 0,-1-1 0,1 0 0,-1 0 0,1 0 0,0 1 1,0-1-1,-1 1 0,1-1 0,0 1 0,-1-1 0,1 1 0,0 0 0,0 0 0,0-1 0,0 1 0,0 0 1,0 0-1,0 0 0,0 0 0,0 0 0,0 1 0,1-1 0,-1 0 0,0 0 0,1 0 0,-1 1 0,1-1 1,-1 2-1,-3 12 21,1-1 1,1 1-1,0 0 1,0 0 0,3 25-1,-1-35-106,0-2-56,0-1 0,0 0 0,0 0 0,1 0 0,-1-1 0,1 1 0,-1 0 0,1 0 0,0 0-1,0 0 1,0 0 0,0-1 0,0 1 0,0 0 0,1-1 0,-1 1 0,0-1 0,1 1 0,-1-1 0,1 0 0,0 0-1,-1 0 1,1 0 0,0 0 0,0 0 0,-1 0 0,1 0 0,0-1 0,0 1 0,0-1 0,0 1 0,4-1-1,-3 1-21,-1-1 0,0 0 0,1 0 0,-1 0 0,1 0-1,-1 0 1,1-1 0,-1 1 0,0-1 0,1 0 0,-1 0-1,0 0 1,1 0 0,-1 0 0,0 0 0,0 0 0,0-1-1,0 1 1,0-1 0,0 1 0,0-1 0,-1 0 0,1 0-1,-1 0 1,1 0 0,-1 0 0,2-3 0,15-65-933,-12 45 1338,-3 20 2048,-2 16-2330,1 0 0,0-1-1,0 1 1,1-1-1,1 1 1,0-1 0,0 0-1,11 17 1,-14-26-206,1 1 0,-1-1 0,1 1-1,0-1 1,0 0 0,-1 1 0,1-1 0,0 0 0,0 0-1,0-1 1,0 1 0,0 0 0,0 0 0,0-1 0,1 0 0,-1 1-1,3-1 1,36-2-3989,-15-4 151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120 140 936,'0'0'3486,"-25"7"-2627,25-6-864,0 1-1,0-1 1,-1 0 0,1 1 0,0-1-1,-1 0 1,1 0 0,-1 0 0,1 1-1,-1-1 1,0 0 0,0 0 0,1 0-1,-1 0 1,0 0 0,0 0 0,-1 1-1,-38 1 5387,39-3-5237,-1 0 1,1 1 0,-1-1-1,1 0 1,-1 1-1,1-1 1,-1 1-1,1-1 1,0 1-1,-1-1 1,1 1-1,-1 0 1,1 0 0,0 0-1,0 0 1,0 0-1,0 0 1,0 0-1,0 0 1,0 1-1,0-1 1,-1 3-1,-3 13 147,2 0 0,0 0 0,1 1 0,1 29 0,1-41-309,0-1 1,1 0-1,0 0 1,0 0-1,0-1 0,0 1 1,1 0-1,-1 0 1,1 0-1,0-1 0,1 1 1,-1-1-1,1 0 1,0 0-1,0 0 0,0 0 1,1 0-1,-1-1 1,1 1-1,8 5 0,-10-8-69,0 0-1,0 0 0,0 0 1,1 0-1,-1 0 0,0 0 0,1 0 1,-1-1-1,0 1 0,1-1 1,-1 0-1,1 0 0,-1 0 1,1 0-1,-1 0 0,1 0 1,-1-1-1,0 1 0,4-2 0,-3 1-62,1-1 0,-1 0-1,0 0 1,1 0-1,-1 0 1,0-1 0,0 1-1,-1-1 1,1 0-1,0 0 1,1-3-1,5-8-717,0-1-1,-1 0 0,-1 0 0,7-22 0,36-119-5257,-47 141 7187,-1 1 0,0-1 0,-1 1 0,-2-29 1,1 16 2332,0 25-1858,1 14 943,7 47-1189,-5-25-793,2 0-1,2-1 1,1 1 0,17 45 0,-6-45-529,-18-32-84,0 0 0,0-1 0,0 1 0,0-1 0,0 1 0,1-1 0,-1 0 0,1 1 0,-1-1 0,1 0 0,-1 0 0,1 0 0,0 0 0,-1 0 0,1 0 0,0-1 0,2 2 0,-3-2-1097,-1-12-1013,0 9 1915,0 0 0,0 0 0,0 0 0,-1 0 0,1 1 0,-1-1 0,0 0 0,0 0 0,0 0 0,0 1 0,0-1 0,0 0 0,-1 1 0,1-1 0,-1 1 0,0 0 0,0 0 0,0-1 0,0 1 0,0 0 0,0 1 0,-5-4 0,4 3 316,-1 1-1,1-1 1,-1 0-1,0 1 1,0 0 0,0 0-1,0 0 1,0 1 0,0-1-1,-5 1 1,-3 3 1793,13 3 686,0-5-2327,0 0 1,0 1 0,0-1 0,0 0 0,1 0 0,-1 0 0,0-1 0,1 1 0,-1 0 0,0 0-1,3 0 1,3 1-28,0 0-1,0-1 0,0 0 0,0 0 0,0-1 1,0 1-1,0-2 0,0 1 0,0-1 1,0 0-1,0 0 0,0-1 0,0 0 0,9-4 1,7-4-555,-2-1 0,38-26 1,-38 23-765,12-6-5574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5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7089,'0'0'3305,"18"103"-2409,-12-44 264,7-1-64,-13-2-183,6-12-377,0-15-440,0-11-96,-6-7-840,0-18-3801,0-8-168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3320,'0'0'6318,"12"-10"-6263,38-32-5,-46 39-64,1 1 0,-1 0 0,0 0 0,1 0 0,-1 1 0,1 0 1,0 0-1,-1 0 0,1 0 0,0 1 0,-1-1 0,1 1 0,0 0 0,0 1 0,-1-1 0,1 1 0,0 0 0,4 2 0,-6-2-20,-1 1 1,1-1 0,-1 1-1,0 0 1,0 0 0,0 0-1,0 0 1,0 0-1,0 0 1,-1 1 0,1-1-1,-1 1 1,1-1 0,-1 1-1,0 0 1,0-1 0,0 1-1,0 0 1,-1 0-1,1-1 1,-1 1 0,1 0-1,-1 0 1,-1 5 0,2 1 81,-1 1 0,-1-1 1,0 0-1,0 1 1,-1-1-1,-4 14 1,4-17 196,-1-1 0,0 1 0,0-1 0,0 1 0,-1-1 0,0 0 0,0 0 0,0-1 0,0 1 1,-1-1-1,0 0 0,1 0 0,-2-1 0,1 1 0,0-1 0,-1 0 0,1 0 0,-10 2 1,9-4 372,26-12-955,-7 5 172,1 1-1,0 1 1,1 1 0,-1 0-1,17-2 1,76 1-1717,-99 4 1636,-1 1-1,1-1 1,-1 1-1,1 0 0,-1 1 1,0 0-1,1 0 0,-1 0 1,0 1-1,10 6 1,-14-7 185,0 0 1,0 0 0,-1 0-1,1 1 1,-1-1 0,1 1-1,-1-1 1,0 1 0,0 0-1,0 0 1,0 0 0,0 0-1,-1 1 1,1-1 0,-1 0-1,0 1 1,0-1 0,-1 0-1,1 1 1,0-1 0,-1 1-1,0 0 1,0-1 0,-1 7-1,1-6 175,-1-1-1,0 1 0,0 0 1,0-1-1,0 1 0,-1-1 1,1 1-1,-1-1 1,0 0-1,0 0 0,0 0 1,-1 0-1,-4 6 0,1-3 227,-1-1 0,0 1 1,0-1-1,-1 0 0,-12 6 0,-1-2 624,1-1 0,-1-1 0,-43 9 0,62-16-933,-6 2 92,-1 0-1,-1 0 1,1-1 0,0 0 0,0-1-1,0 0 1,0 0 0,-1-1 0,-17-4-1,26 5-164,0 0 0,0-1 0,0 1 1,0-1-1,0 0 0,0 1 0,0-1 0,0 0 0,0 1 0,0-1 0,1 0 0,-1 0 0,0 0 0,0 0 0,1 1 0,-1-1 0,1 0 0,-1 0 0,1 0 0,-1-1 0,1 1 0,-1 0 0,1 0 0,0 0 0,0 0 0,0 0 1,-1 0-1,1 0 0,0-1 0,1 1 0,-1 0 0,0 0 0,0 0 0,0 0 0,1 0 0,-1 0 0,0-1 0,1 1 0,-1 0 0,2-1 0,0-2-263,0 0 1,1 0-1,-1 1 0,1-1 1,0 1-1,0-1 0,0 1 1,6-4-1,24-14-2491,8 5-1506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5209,'0'0'3440,"5"15"-2459,19 49-477,-22-61-488,-1 1 1,1-1-1,0 0 0,0 0 0,0 0 1,1-1-1,-1 1 0,1 0 1,-1-1-1,1 0 0,0 1 0,0-1 1,0-1-1,0 1 0,0 0 0,1-1 1,-1 1-1,7 1 0,-5-2-26,1 0-1,-1 0 1,1 0 0,0-1-1,-1 0 1,1 0 0,-1-1-1,1 1 1,7-3-1,-10 2 17,1 0 0,-1-1-1,0 0 1,0 0 0,0 0-1,0 0 1,0 0 0,0 0-1,-1-1 1,1 1 0,-1-1-1,0 0 1,1 0-1,-1 0 1,-1 0 0,1 0-1,0 0 1,-1-1 0,1 1-1,-1 0 1,0-1 0,0 1-1,0-5 1,2-9-38,0 1 0,-1-1 0,-1-25 0,-2 38 58,1 1 0,-1 0-1,0 0 1,0-1 0,0 1-1,0 0 1,0 0 0,-1 0-1,0 0 1,1 1 0,-1-1-1,0 0 1,0 1 0,-1-1-1,1 1 1,0 0 0,-1 0 0,1 0-1,-1 0 1,0 0 0,0 0-1,0 1 1,0-1 0,0 1-1,0 0 1,-4-1 0,1 0 174,-1 0 1,1 0 0,-1 0-1,1 1 1,-1 0-1,0 1 1,0-1 0,1 1-1,-1 1 1,0-1 0,1 1-1,-11 3 1,15-3-170,-1 0-1,1 0 1,0 0 0,-1 1-1,1-1 1,0 1 0,0 0-1,0 0 1,1-1 0,-1 1-1,0 0 1,1 1 0,-1-1-1,1 0 1,0 0 0,0 1-1,-1-1 1,2 1 0,-1-1-1,0 1 1,-1 4 0,1 0-177,0 0 0,0 0 0,1 0 1,0 1-1,0-1 0,3 13 0,-3-18 18,1-1 0,0 1 0,0-1 0,0 1-1,-1-1 1,1 0 0,1 1 0,-1-1-1,0 0 1,0 0 0,0 0 0,1 0 0,-1 0-1,0 0 1,1 0 0,-1 0 0,1-1 0,-1 1-1,1-1 1,-1 1 0,1-1 0,-1 1 0,1-1-1,0 0 1,-1 0 0,1 1 0,3-2 0,3 2-741,1-1 0,-1 0 1,1-1-1,9-2 0,7-6-2901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6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4016,'0'0'3966,"0"15"-2934,2 48-388,-1-58-590,0 0 1,0-1-1,0 1 1,0 0-1,1-1 1,-1 0 0,1 1-1,1-1 1,-1 0-1,0 0 1,1 0-1,0 0 1,0 0-1,0-1 1,0 1-1,1-1 1,4 4-1,-5-5-74,0 0-1,0 0 0,0-1 0,0 1 1,1-1-1,-1 0 0,0 1 1,1-1-1,-1-1 0,1 1 0,-1 0 1,1-1-1,-1 0 0,1 0 0,-1 0 1,1 0-1,-1 0 0,1-1 1,-1 0-1,1 0 0,3-1 0,-4 1 11,0-1-1,-1 0 0,1 0 0,-1 0 0,1 0 1,-1 0-1,0 0 0,0-1 0,0 1 1,0-1-1,0 1 0,0-1 0,-1 0 0,0 0 1,1 1-1,-1-1 0,0 0 0,0 0 1,0 0-1,-1-1 0,1-2 0,1-11-33,0-1 0,-1-27-1,-1 31-7,0 7 26,0 0-1,-1 1 1,0-1 0,0 0 0,0 0 0,-1 0 0,0 1-1,-4-11 1,5 14 139,-1 1-1,1 0 0,0 0 1,-1 0-1,1 0 0,-1 1 0,0-1 1,0 0-1,0 1 0,1-1 1,-1 1-1,-1-1 0,1 1 1,0 0-1,0 0 0,0 0 1,-1 0-1,1 0 0,0 1 1,-1-1-1,1 1 0,-1 0 0,1-1 1,-1 1-1,1 0 0,-1 0 1,-2 1-1,2 0-25,0 0 0,0 0 1,0 0-1,0 0 0,0 0 0,0 1 0,0 0 1,0-1-1,0 1 0,1 0 0,-1 0 0,1 1 1,0-1-1,-1 1 0,1-1 0,0 1 0,0-1 1,1 1-1,-1 0 0,1 0 0,-1 0 0,1 0 1,-2 6-1,0-1-495,1-1 0,0 1 1,1-1-1,-1 1 0,1-1 1,1 1-1,0 0 0,0-1 1,1 11-1,4-3-4373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9:4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7377,'0'0'1635,"0"20"-442,0 9-961,-2 17 588,3 0 0,8 63 0,-7-101-688,19 82 1093,-18-82-1171,-1-1 1,1 0-1,0 0 1,0 0-1,1-1 1,0 1-1,0-1 1,0 0-1,10 10 1,-13-15-72,0 0 0,1 1 0,-1-1-1,0 0 1,1 0 0,0 0 0,-1 0 0,1 0 0,0 0-1,-1-1 1,1 1 0,0-1 0,0 1 0,-1-1 0,1 1 0,0-1-1,0 0 1,2 0 0,-2 0-3,-1-1-1,1 1 1,-1-1-1,0 1 1,1-1-1,-1 0 0,0 0 1,1 0-1,-1 1 1,0-1-1,0 0 1,0-1-1,0 1 1,0 0-1,0 0 1,0 0-1,1-3 1,3-5-168,-1 0 1,-1-1 0,1 1-1,-2-1 1,3-12-1,-3 12-93,3-17-429,-2 14 246,-1 0 0,2 0 0,0 0 0,7-16-1,-10 62 1857,0-22-1126,0 1 63,0 0 0,1 0 0,0 0 1,0-1-1,2 1 0,5 14 1,-8-23-296,1-1 0,-1 1 1,1-1-1,-1 0 1,1 1-1,0-1 1,0 0-1,0 0 1,0 0-1,0-1 1,1 1-1,-1 0 1,1-1-1,2 2 1,-2-2-73,1 0 0,-1 0 1,1 0-1,-1-1 0,1 1 0,-1-1 1,1 0-1,-1 0 0,1-1 1,-1 1-1,1 0 0,-1-1 0,1 0 1,4-2-1,16-7-449,-1-1 0,1-2 1,30-21-1,8-6-2266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4:0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0 259 3632,'0'0'6826,"33"21"-5073,-9-8-1102,11 5-140,0-2 0,52 18 0,-71-27 74,7 0 457,-23-7-544,32-7-303,-7-6-99,-2-2-1,1-1 1,-2-1-1,0-1 1,33-35-1,-25 24-175,9-3-240,-28 24 232,-1 0 1,0 0 0,13-15 0,-12 10 60,0 0 1,1 1-1,1 1 0,0 0 1,15-9-1,8-10 1566,-36 30-1644,-1 0 1,1 0 0,0 1-1,-1-1 1,1 0 0,-1 0-1,1 0 1,-1 0-1,1 0 1,0 0 0,-1 0-1,1 0 1,-1 0 0,1 0-1,-1 0 1,1 0 0,0 0-1,-1 0 1,1 0 0,-1 0-1,1 0 1,-1-1 0,1 1-1,0 0 1,-1 0-1,1 0 1,0-1 0,-1 1-1,1 0 1,0-1 0,-1 1-1,1 0 1,0-1 0,-1 1-1,1 0 1,0-1 0,0 1-1,0 0 1,-1-1 0,1 1-1,0-1 1,0 1-1,0-1 1,0 1 0,0 0-1,0-1 1,0 1 0,0-1-1,0 1 1,0-1 0,0 1-1,0 0 1,0-1 0,0 1-1,0-1 1,0 1 0,0-1-1,1 1 1,-1-4 197,0 4-217,-30 12 3358,-23 27-3620,32-22 620,-20 16-243,-45 48-1,-4 3-4,39-45 167,-26 9 839,76-48-753,-34 24 498,34-24-571,1 0-201,-1 1 1,0-1 0,0 1 0,0-1 0,0 0 0,0 1-1,0-1 1,0 0 0,0 0 0,0 0 0,0 1-1,0-1 1,0 0 0,0 0 0,0-1 0,0 1 0,0 0-1,0 0 1,0 0 0,0-1 0,0 1 0,0 0-1,0-1 1,0 1 0,0-1 0,0 1 0,1-1 0,-1 1-1,0-1 1,0 0 0,0 0 0,1 1 0,-1-1-1,0 0 1,1 0 0,-1 0 0,1 1 0,-1-1-1,1 0 1,-1 0 0,1 0 0,0 0 0,-1-2 0,-5-7-138,-1 0-229,3 4 322,1 0-1,-2 0 1,1 0 0,-1 1-1,0 0 1,0-1 0,0 2-1,-1-1 1,1 1 0,-9-5-1,-8-4 699,32 21-42,41 23-399,16-4-241,-130-35 258,63 8-214,32 19-353,0-1 520,18 8 69,-49-25-229,0 0 0,0-1 0,0 0-1,0 1 1,0-1 0,0 0-1,0 1 1,0-1 0,0 0 0,0 0-1,0 0 1,0 0 0,0 0 0,0 0-1,0 0 1,0 0 0,0 0-1,0-1 1,0 1 0,0 0 0,0-1-1,0 1 1,0-1 0,0 1 0,0-1-1,0 1 1,0-1 0,-1 1-1,1-1 1,0 0 0,0 0 0,-1 1-1,1-1 1,0 0 0,-1 0 0,2-2-1,3-2 50,11-12-230,34-35-844,-13 25-2678,-34 26 1238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31 3688,'0'0'9341,"-2"-27"-8608,-5 26-702,0 0 0,0 0 0,-1 1 0,1 0 0,0 0 0,-1 1 0,1 0 0,-9 2 1,7 0-35,1 1 1,-1 0 0,1 1-1,0-1 1,0 2 0,0-1 0,0 1-1,1 0 1,0 1 0,1-1 0,-1 2-1,1-1 1,1 0 0,-1 1-1,1 0 1,1 1 0,-7 14 0,10-21-6,0 1 1,1 0-1,-1-1 1,1 1-1,0 0 1,0-1-1,0 1 1,0 0-1,0 0 1,0-1-1,1 1 1,-1 0-1,1-1 1,0 1-1,0-1 1,0 1-1,0-1 1,0 1-1,1-1 1,-1 1-1,1-1 1,-1 0-1,1 0 1,0 0-1,0 0 1,0 0-1,4 3 1,3-1-8,1 1 1,-1-1 0,1 0-1,0-1 1,0 0-1,12 1 1,6 3 41,-27-7-25,11 3 13,0 0 0,0 0 0,0 1 0,-1 1 0,0 0 0,0 0 0,0 1 0,14 10 0,-24-15 6,-1 0 1,1 0-1,0 0 1,0 0-1,-1 1 1,1-1-1,0 0 1,-1 0-1,0 0 0,1 1 1,-1-1-1,0 0 1,1 0-1,-1 1 1,0-1-1,0 0 1,0 1-1,0-1 0,0 0 1,0 0-1,0 1 1,-1-1-1,1 0 1,0 0-1,-1 1 1,1-1-1,-1 0 0,0 0 1,1 0-1,-1 0 1,0 0-1,1 0 1,-1 0-1,0 0 1,0 0-1,0 0 0,0 0 1,0 0-1,0 0 1,0-1-1,0 1 1,0 0-1,-1-1 1,-1 1-1,-6 4 128,0-1-1,0 0 1,0 0-1,-11 2 1,16-5-139,-219 54 1654,250-66-5843,9-5-3165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0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249 128 5633,'0'0'9623,"0"-22"-10293,1 0 257,-1 16 283,1 0 0,-1 0-1,-1 1 1,1-1 0,-1 0-1,0 0 1,-2-7 0,2 11 120,0 0 1,0 0 0,-1 0 0,1 0-1,0 1 1,-1-1 0,1 1 0,-1-1-1,0 1 1,1-1 0,-1 1 0,0 0-1,0 0 1,0 0 0,0 0 0,0 0-1,0 0 1,0 1 0,0-1 0,0 1-1,0-1 1,0 1 0,0 0 0,-3 0-1,-6-1 80,0 0-1,1 1 0,-1 0 1,0 1-1,0 1 0,0-1 0,1 2 1,-1-1-1,1 2 0,-13 5 1,19-8-49,-1 1 1,1 0-1,0 0 1,0 1-1,1-1 1,-1 1-1,0 0 1,1 0-1,0 0 1,-1 1 0,2-1-1,-1 1 1,0 0-1,0-1 1,1 1-1,0 0 1,0 1-1,0-1 1,1 0-1,-1 0 1,1 1 0,0-1-1,0 1 1,0-1-1,1 6 1,0-8-41,1 0 0,-1 0 1,1 0-1,0 0 0,0 0 0,0 0 1,0-1-1,0 1 0,0 0 0,0 0 1,0-1-1,1 1 0,-1-1 1,1 1-1,-1-1 0,1 0 0,0 1 1,-1-1-1,1 0 0,0 0 1,0 0-1,0 0 0,0-1 0,0 1 1,0 0-1,0-1 0,0 0 1,0 1-1,4-1 0,0 1-22,115 23-596,-95-22 437,0 2 1,0 1-1,0 1 0,-1 2 1,0 0-1,0 1 0,33 19 1,-53-25 165,-1 1 1,0 0 0,1 0 0,-1 1-1,0-1 1,-1 1 0,1 0-1,-1 0 1,0 0 0,-1 1 0,1-1-1,-1 1 1,0-1 0,0 1-1,-1 0 1,1 0 0,-1 0 0,0 0-1,-1 0 1,0-1 0,0 1-1,0 0 1,-1 0 0,1 0-1,-2 0 1,1 0 0,0 0 0,-3 5-1,0-2 169,-1-1-1,1 0 1,-1 0-1,-1 0 0,0-1 1,0 0-1,0 0 1,-1 0-1,1-1 1,-2 0-1,-10 7 0,-4 2 700,-2 0-1,-41 17 0,54-27-634,-1 0 0,0-1 0,-1 0 0,1-1-1,-1 0 1,1-1 0,-20 0 0,32-2-265,-1-1 1,1 0-1,0 1 0,0-1 1,-1 1-1,1-1 0,0 1 1,0-1-1,0 0 0,0 1 0,0-1 1,-1 0-1,1 1 0,0-1 1,0 1-1,1-1 0,-1 0 1,0 1-1,0-1 0,0 0 1,0 1-1,1-1 0,-1 1 1,0-1-1,0 0 0,1 0 1,2-4-221,0 0 1,0 0-1,1 0 1,0 1 0,0-1-1,0 1 1,0 0 0,1 0-1,-1 0 1,1 1 0,8-5-1,5-5-497,41-31-2091,-6 6-1410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09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1120,'0'0'8125,"4"23"-6965,112 423 4281,-83-339-5159,-32-104-650,-2-45-3483,-3 26 2677,0 0 1,0 0-1,-2 0 1,0 1 0,-14-25-1,15 29 506,-13-30-2468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0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87 1216,'0'0'11563,"-3"5"-11324,2-4-236,1-1-1,0 0 1,-1 1-1,1-1 1,0 1 0,-1-1-1,1 0 1,0 1-1,0-1 1,-1 1 0,1-1-1,0 1 1,0-1-1,0 1 1,0-1 0,0 1-1,0-1 1,0 1-1,-1-1 1,1 1-1,1-1 1,-1 1 0,0-1-1,0 1 1,0-1-1,0 1 1,0-1 0,0 1-1,0-1 1,1 1-1,-1-1 1,0 1 0,0-1-1,1 0 1,-1 1-1,0-1 1,1 1 0,-1-1-1,0 0 1,1 1-1,-1-1 1,2 1 0,29-2 100,58-27 86,-71 22-141,38-14 45,-27 9-318,0 0-1,1 2 1,0 2-1,0 0 1,0 2-1,33-1 1,-60 6 224,-1 1 1,1-1-1,0 1 1,-1 0-1,1-1 0,0 1 1,-1 1-1,1-1 1,-1 0-1,1 1 1,-1-1-1,0 1 1,1-1-1,-1 1 1,0 0-1,0 0 1,0 0-1,-1 1 0,1-1 1,0 0-1,-1 1 1,0-1-1,1 1 1,-1-1-1,0 1 1,0-1-1,0 1 1,-1 0-1,1 0 1,-1-1-1,1 7 1,2 12 437,-1 0 1,-1 1 0,-3 26 0,2-21 8,-1 14 127,0-19-244,1 1 1,3 26 0,-3-48-343,0 1 1,0 0-1,1-1 1,-1 1-1,0-1 1,1 1-1,-1 0 1,1-1-1,0 1 1,-1-1-1,1 1 1,0-1-1,0 0 1,0 1-1,0-1 0,0 0 1,0 0-1,1 0 1,-1 0-1,0 1 1,0-2-1,1 1 1,-1 0-1,1 0 1,-1 0-1,1-1 1,-1 1-1,1-1 0,-1 1 1,1-1-1,0 1 1,-1-1-1,1 0 1,0 0-1,-1 0 1,1 0-1,0 0 1,-1 0-1,1-1 1,-1 1-1,1 0 1,0-1-1,-1 1 0,1-1 1,-1 0-1,1 1 1,1-2-1,6-2-68,-1 0-1,0-1 0,0 0 1,0 0-1,-1-1 0,13-11 1,-4-2-344,0-1 1,-2-1-1,0-1 1,19-41-1,-23 27 1736,-10 64 561,-1 22-1014,0-19-25,4 55 0,-3-84-898,0-1 1,1 1 0,-1 0 0,0 0-1,1 0 1,-1-1 0,1 1-1,-1 0 1,1-1 0,0 1-1,0 0 1,0-1 0,0 1 0,0-1-1,0 0 1,0 1 0,0-1-1,1 0 1,-1 1 0,1-1 0,-1 0-1,0 0 1,1 0 0,0 0-1,-1-1 1,1 1 0,0 0-1,-1-1 1,1 1 0,0-1 0,0 1-1,-1-1 1,1 0 0,0 0-1,0 0 1,0 0 0,-1 0 0,1 0-1,0 0 1,0-1 0,0 1-1,-1-1 1,1 1 0,0-1-1,2-1 1,7-2-784,-1-1 0,-1 1 0,1-2 0,-1 1 0,16-13 1,9-8-3477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0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129 268 2832,'0'0'9253,"-5"-2"-7981,3 1-1188,0 0 1,0 0-1,-1 0 0,1 1 1,0-1-1,-1 1 1,1-1-1,-1 1 0,1 0 1,-1 0-1,1 0 0,-1 0 1,1 0-1,0 1 1,-1-1-1,1 1 0,-1 0 1,1-1-1,0 1 1,0 0-1,-1 0 0,1 1 1,0-1-1,-3 2 0,1 2-25,0-1-1,0 1 0,1 0 0,-1 0 1,1 0-1,0 0 0,1 0 0,-1 1 1,1 0-1,-2 6 0,-3 14 44,1 1-1,0 1 1,3-1-1,0 1 1,1 36-1,2-62-123,0-1-1,0 0 0,0 1 0,1-1 1,-1 1-1,0-1 0,1 0 0,-1 1 1,1-1-1,-1 0 0,1 1 0,0-1 1,-1 0-1,1 0 0,0 0 0,0 0 1,0 0-1,0 1 0,0-2 0,0 1 1,0 0-1,0 0 0,0 0 0,1 0 1,-1-1-1,0 1 0,1-1 0,-1 1 1,0-1-1,3 1 0,47 4-1095,-43-6 945,-6 1 139,1-1 0,-1 1 0,0-1 0,1 0-1,-1 0 1,0 0 0,1 0 0,-1 0 0,0 0-1,0-1 1,0 1 0,0-1 0,-1 0 0,1 1-1,0-1 1,0 0 0,-1 0 0,0 0 0,1 0 0,-1 0-1,0 0 1,2-4 0,19-56-243,-14 15-169,-1-2 1,-3 1 0,-4-96 0,-1 72 130,2 66 330,-3-23 52,2 29-21,0-1 1,-1 0-1,1 1 0,0-1 1,0 0-1,0 1 1,-1-1-1,1 0 0,0 1 1,-1-1-1,1 1 1,0-1-1,-1 0 0,1 1 1,-1-1-1,1 1 1,-1-1-1,1 1 0,-1 0 1,1-1-1,-1 1 0,0-1 1,1 1-1,-1 0 1,0 0-1,1-1 0,-1 1 1,0 0-1,1 0 1,-1 0-1,-1 0 0,1 0 20,1 1 0,-1 0-1,0 0 1,0 0 0,1-1-1,-1 1 1,0 0-1,1 0 1,-1 0 0,1 0-1,-1 0 1,1 1 0,0-1-1,-1 0 1,1 0 0,0 0-1,0 0 1,0 0 0,0 0-1,0 1 1,0-1-1,0 0 1,0 2 0,0 42 208,1-33-132,-3 52 254,0-24 91,6 81-1,-3-111-447,1-1-1,0 1 1,0-1-1,0 0 1,1 0-1,1 0 1,-1 0-1,2 0 1,-1-1-1,1 1 1,0-1-1,1-1 1,11 14-1,-14-18-79,0 0 0,0-1 0,0 1 0,0-1-1,1 1 1,-1-1 0,1 0 0,0 0 0,-1-1 0,1 1 0,0-1 0,0 0 0,0 0-1,0 0 1,0 0 0,0-1 0,0 1 0,0-1 0,0 0 0,0-1 0,6 0 0,-6 0-13,0-1 1,1 0 0,-1 0 0,0 0 0,0 0 0,-1-1-1,1 0 1,-1 0 0,1 0 0,-1 0 0,0 0 0,0 0-1,0-1 1,0 0 0,-1 1 0,1-1 0,-1 0-1,3-8 1,5-17-723,-1 0-1,-2 0 0,-1-1 0,-1 0 1,-1 0-1,-2 0 0,-2-45 0,0 74 839,0 0 0,0 0 0,0 0 0,-1 0 0,1 0 0,0 0 0,0 0 0,-1 0 0,1 0-1,0 1 1,-1-1 0,1 0 0,-1 0 0,1 0 0,-1 0 0,0 1 0,1-1 0,-1 0 0,0 0 0,1 1-1,-1-1 1,0 1 0,0-1 0,0 0 0,1 1 0,-1 0 0,0-1 0,0 1 0,0-1 0,0 1 0,0 0-1,0 0 1,0 0 0,0 0 0,0-1 0,0 1 0,0 0 0,0 1 0,0-1 0,0 0 0,0 0 0,0 0 0,0 0-1,0 1 1,0-1 0,0 1 0,1-1 0,-1 0 0,0 1 0,0 0 0,0-1 0,0 1 0,1-1 0,-1 1-1,0 0 1,1 0 0,-1-1 0,0 1 0,1 0 0,-1 0 0,1 0 0,-1 0 0,0 1 0,-1 3 71,-1 1 0,0 0 0,1 0 1,0 1-1,1-1 0,-1 0 0,1 0 1,0 1-1,0 6 0,2 68 576,1-35-167,-2-37-551,0-1 1,1 0-1,0 1 0,0-1 0,1 0 0,0 0 0,1 0 1,0 0-1,0 0 0,0-1 0,1 1 0,0-1 0,1 0 1,0 0-1,0-1 0,0 1 0,1-1 0,-1 0 0,2-1 0,-1 1 1,1-1-1,-1 0 0,1-1 0,1 0 0,-1 0 0,1 0 1,-1-1-1,1 0 0,0-1 0,0 1 0,0-2 0,1 1 1,-1-1-1,0 0 0,0-1 0,1 0 0,8-1 0,-9-1-115,0 0-1,0-1 1,0 0-1,-1 0 1,0-1-1,0 0 1,0 0-1,0-1 1,0 0-1,-1 0 0,0 0 1,0-1-1,-1 0 1,1 0-1,4-8 1,0 1-317,-1-1-1,-1 0 1,0 0 0,-1-1 0,0 0-1,6-22 1,-9 21 336,0 1-1,-1-1 0,-1 0 1,0-29 2814,-2 72-753,1-11-1708,0-1 1,1 1 0,0-1 0,1 1 0,1-1-1,1 0 1,11 26 0,-14-35-307,1 0 0,0-1 0,0 1 0,0-1 0,1 1 0,0-1 1,0 0-1,0-1 0,1 1 0,0-1 0,0 1 0,0-1 0,0-1 0,0 1 0,1-1 0,0 0 0,-1 0 0,1-1 0,0 0 1,0 0-1,10 2 0,-13-4-53,-1 0 0,1 0 0,0 0 1,0 0-1,0-1 0,0 1 0,0-1 1,0 0-1,0 0 0,0 0 0,-1 0 1,1-1-1,0 1 0,-1-1 0,1 1 1,-1-1-1,0 0 0,0 0 0,1 0 1,2-5-1,4-4-164,-1 0 1,-1 0-1,8-17 0,-2 5-273,-9 17 534,-1 0 1,0 0 0,0 0-1,0-1 1,-1 1 0,1-1-1,-2 0 1,1 0 0,-1 1-1,1-14 1,-2 18 1097,9 20 748,4 20-1151,-9-23-534,1 0 0,1 0-1,1-1 1,0 1 0,11 15 0,-15-26-218,0 0 1,1 0-1,-1-1 1,1 1-1,0-1 0,0 0 1,0 0-1,1 0 1,-1 0-1,1-1 1,-1 0-1,1 0 1,0 0-1,0-1 1,0 1-1,0-1 0,0 0 1,0-1-1,0 1 1,9-1-1,-7 0-107,-1-1 1,1 0-1,0-1 0,-1 1 1,1-1-1,-1-1 0,1 1 1,-1-1-1,0 0 0,0 0 1,-1-1-1,1 0 0,0 0 1,-1 0-1,0-1 0,0 1 1,-1-1-1,5-6 0,7-9-544,-2-1-1,0 0 0,14-32 1,-18 32 260,-1-1 1,0 0 0,-2-1-1,-1 0 1,6-46-1,-3-114 4960,-11 176-758,-1 12-2260,-1 20-646,4-18-767,6 192 1142,-3-168-1122,2 0 0,1-1 1,1 1-1,16 42 0,-21-68-112,6 16 11,1-1 0,15 27 0,-22-44-97,0 0 0,0 0 0,0 0 0,0 0 0,1 0 0,-1 0 0,1 0 0,-1-1 0,1 1 0,0-1 0,0 0 0,0 0 0,0 0-1,1 0 1,-1-1 0,1 1 0,-1-1 0,1 0 0,-1 0 0,8 1 0,-10-2 43,-1 0-1,1 0 1,-1 0-1,1 0 1,-1 0 0,1 0-1,-1 0 1,1-1-1,-1 1 1,1 0-1,-1 0 1,1-1 0,-1 1-1,0 0 1,1-1-1,-1 1 1,1-1-1,-1 1 1,0 0 0,0-1-1,1 1 1,-1-1-1,0 1 1,1-1-1,-1 1 1,0-1-1,0 1 1,0-1 0,0 1-1,1-1 1,-1 1-1,0-1 1,0 0-1,0-21-658,-1 15 168,-1-37-2424,-13 2-2097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6145,'0'0'7938,"188"-5"-7738,-77-20-200,69-31-168,-26 10-2081,-17 1-976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1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4608,'0'0'12728,"4"0"-13129,196-5-7123,-156 5 3458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6009,'0'0'8402,"95"0"-8154,-61-5-152,0 5-96,17-5-1153,-8 0-1679,0-1-3129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3592,'0'0'10194,"137"-5"-9561,-103 5-417,0-5-216,9 0-240,9 5-993,-1-5-1199,-17 5-1521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4232,'0'0'9402,"102"-15"-9050,-76 15-352,8-5-592,18 5-1040,-9 0-1553,-18 0-3192</inkml:trace>
  <inkml:trace contextRef="#ctx0" brushRef="#br0" timeOffset="1">634 5 6065,'0'0'8938,"189"-5"-8938,-155 5 0,-17 0-1409,-8 0-2607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7073,'0'0'8543,"13"7"-7680,95 46-59,105 55-1176,-208-105 242,-1-1 0,0 1 0,1 0 1,-1 0-1,0 1 0,6 7 0,-9-10 149,0 0 0,0 0 1,-1 0-1,1 1 0,-1-1 1,1 0-1,-1 1 0,1-1 0,-1 0 1,0 1-1,0-1 0,0 0 1,0 1-1,0-1 0,0 1 0,0-1 1,0 0-1,0 1 0,-1-1 1,1 0-1,0 1 0,-1-1 0,1 0 1,-1 0-1,0 1 0,1-1 1,-1 0-1,0 0 0,0 0 0,0 0 1,-1 2-1,-10 9 180,0-1 0,0-1 1,-1 0-1,0-1 0,-20 11 0,15-10-107,2 1 1,0 0-1,-26 24 0,-17 29-2706,33-33-2137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97 704,'0'0'8423,"5"-9"-7541,14-30-90,-19 38-698,1 1 1,-1-1 0,1 0 0,-1 0 0,1 0-1,-1 0 1,0 0 0,1 0 0,-1-1 0,0 1-1,0 0 1,0 0 0,0 0 0,0 0-1,0 0 1,0 0 0,0 0 0,0 0 0,0 0-1,-1 0 1,1 0 0,0 0 0,-1 0-1,1 0 1,-1 0 0,1 0 0,-1 0 0,0 0-1,1 0 1,-1 0 0,0 1 0,1-1 0,-1 0-1,0 0 1,0 1 0,0-1 0,0 1-1,0-1 1,0 1 0,0-1 0,0 1 0,-1-1-1,-6-1-53,1 0-1,-1 1 1,1 0-1,-1 0 1,-7 1-1,0-1 441,9 0-442,0 0 1,0 1-1,0 0 0,0 0 0,0 1 0,1-1 0,-1 1 0,0 0 0,0 1 0,0 0 0,1 0 0,-1 0 0,1 0 1,-10 7-1,8-4-23,1 1 0,-1-1 1,2 1-1,-1 1 1,0-1-1,1 1 0,1 0 1,-1 0-1,1 1 1,-4 7-1,5-8-22,0-1 1,0 0-1,1 1 0,0 0 1,0-1-1,1 1 0,-1 0 0,2 0 1,-1 0-1,1 0 0,0 0 1,0 0-1,0 0 0,1 0 1,1 0-1,-1-1 0,1 1 1,0 0-1,0-1 0,1 1 0,7 11 1,-6-11-24,2 0 0,-1-1 0,1 0 0,0 0 0,0 0-1,1-1 1,0 1 0,0-2 0,0 1 0,1-1 0,-1 0 0,1-1 0,0 1 0,0-2 0,0 1 0,0-1 0,12 2 0,-7-2-21,0 1 0,0-2 0,0 0-1,0-1 1,0 0 0,0 0 0,-1-2 0,1 1 0,0-2-1,0 0 1,-1 0 0,1-1 0,-1-1 0,0 0 0,0-1-1,-1 0 1,0 0 0,0-1 0,0-1 0,16-15 0,-15 11 38,1 0 0,-1-1 0,-1 0 1,0-1-1,-1 0 0,-1-1 0,0 0 0,-1 0 1,-1-1-1,0 0 0,6-25 0,-14 68 85,1-1-1,2 0 0,0 1 0,2-1 0,11 43 1,-6-50-235,0 0 0,1-1 0,13 18 0,-18-29 84,0-1-1,0 1 0,1-1 0,0 0 0,0 0 0,0-1 1,1 0-1,0 0 0,0 0 0,11 5 0,-17-10 120,-1 0 0,1 0 0,-1 0 0,1 0 0,-1 0 0,1 0 0,-1 0 0,1-1 0,-1 1 0,1 0 0,-1 0-1,1 0 1,-1-1 0,1 1 0,-1 0 0,1-1 0,-1 1 0,0 0 0,1-1 0,-1 1 0,1-1 0,-1 1 0,0 0 0,0-1 0,1 1-1,-1-1 1,0 1 0,0-1 0,1 1 0,-1-1 0,0 1 0,0-1 0,0 0 0,0 1 0,0-1 0,0 1 0,0-1 0,0 1 0,0-1-1,0 1 1,0-1 0,0 1 0,0-1 0,0 1 0,-1-2 0,-1-29 417,-15-35 125,12 51-502,1 0 1,1 0 0,0 0-1,-2-26 1,6 38-81,-1 0 0,0 0-1,1 1 1,-1-1 0,1 0 0,0 1-1,0-1 1,0 0 0,0 1 0,0-1-1,1 1 1,-1-1 0,1 1 0,0 0 0,0 0-1,-1 0 1,4-3 0,1 0-8,1 0 1,-1 1 0,1 0-1,0 0 1,0 0-1,8-3 1,13-3-45,1 2 0,40-8 0,-65 15 46,110-14-933,-103 14 248,1 1 0,-1 1 0,0 0 0,14 2 0,-24-3 518,-1 1 0,1-1-1,0 0 1,0 0 0,0 1 0,-1-1-1,1 1 1,0-1 0,-1 1 0,1-1-1,0 1 1,-1-1 0,1 1-1,0-1 1,-1 1 0,1 0 0,-1-1-1,1 1 1,0 1 0,8 19-5037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92 3672,'0'0'8114,"0"-30"-7309,0 28-826,-1-1 0,0 1-1,1-1 1,-1 1 0,0 0 0,0-1-1,0 1 1,0 0 0,-1 0 0,1 0-1,-1 0 1,1 0 0,-1 0-1,1 0 1,-1 0 0,0 1 0,0-1-1,0 1 1,0-1 0,0 1-1,-1 0 1,1 0 0,0 0 0,0 0-1,-4-1 1,-2-1-10,-1 1 0,1-1 0,-1 1 1,1 1-1,-1 0 0,-10-1 0,6 2 132,0 1 0,0 0 0,0 0 0,0 1 0,0 1 0,-18 6 0,27-8-56,1 1-1,-1-1 0,1 1 1,-1 0-1,1 0 1,0 0-1,0 0 0,0 1 1,0-1-1,0 1 1,1 0-1,-1 0 1,1 0-1,0 0 0,0 0 1,0 0-1,0 1 1,0-1-1,1 1 0,-1-1 1,1 1-1,0 0 1,0-1-1,0 1 0,1 0 1,-1 0-1,1 5 1,0-5-46,1 0 0,-1 1 1,1-1-1,-1 0 0,1 0 1,1 0-1,-1 1 0,1-1 1,-1 0-1,1-1 0,0 1 0,0 0 1,1-1-1,-1 1 0,1-1 1,0 1-1,0-1 0,0 0 1,0 0-1,1-1 0,3 4 1,8 3-43,1-1 1,0 0-1,0-1 1,18 5-1,3 2 25,-21-8 26,98 46-365,-101-46 182,-1 1 1,0 1 0,0 0 0,-1 1-1,0 0 1,15 17 0,-23-23 156,0 0 0,-1 1 0,0-1 0,1 1 0,-1-1 0,0 1 0,-1 0 1,1 0-1,-1 0 0,1 0 0,-1 0 0,-1 0 0,1 0 0,0 0 0,-1 0 0,0 1 0,0-1 0,0 0 0,-1 0 0,1 0 0,-1 0 0,0 0 0,0 0 1,0 0-1,-1 0 0,-2 5 0,1-3 47,-1 1 0,-1 0 0,1-1 1,-1 0-1,-1 0 0,1-1 0,-1 0 1,1 0-1,-2 0 0,1 0 0,0-1 1,-11 5-1,6-3 39,0-1 0,0-1 0,0 0-1,0-1 1,-1 0 0,0-1 0,1 0 0,-1 0 0,-19-1 0,30-1-90,-1-1-1,1 1 1,-1 0 0,1-1 0,0 1 0,-1-1 0,1 0 0,0 1 0,0-1 0,-1 0 0,1 0 0,0 1-1,0-1 1,0 0 0,0 0 0,0 0 0,0-1 0,0 1 0,0 0 0,1 0 0,-1 0 0,0-1 0,1 1 0,-1 0-1,1-1 1,-1 1 0,1 0 0,-1-1 0,1 1 0,0-3 0,0-44-952,1 42 851,1-5-102,0 0 0,1 0 0,0 1 0,1-1-1,1 1 1,-1 0 0,2 0 0,-1 0 0,1 1 0,1 0-1,0 0 1,0 0 0,10-8 0,3-2-380,0 0 0,2 1 0,0 1 1,27-14-1,22-6-418,-66 35 1034,0 0 0,0 0 0,0 1 1,0-1-1,0 1 0,0 0 0,1 1 0,-1-1 0,0 1 0,1 0 0,-1 0 0,9 2 0,-12-1 136,-1 0 1,1 0-1,0 0 0,0 1 1,-1-1-1,1 0 0,-1 1 1,0-1-1,1 1 0,-1-1 1,0 1-1,0 0 0,0-1 0,0 1 1,0 0-1,0 0 0,0 0 1,-1 0-1,1 0 0,-1 0 1,1 0-1,-1 0 0,0 0 1,0 3-1,1 63 3133,-2-43-1920,1 48 931,0-72-2304,0 0 0,0 0 1,0 0-1,1 0 0,-1 0 1,1 0-1,-1 0 0,0 0 1,1 0-1,0 0 1,-1 0-1,1 0 0,0 0 1,-1-1-1,1 1 0,0 0 1,0 0-1,-1-1 1,1 1-1,0-1 0,0 1 1,0 0-1,0-1 0,0 0 1,0 1-1,0-1 1,0 0-1,0 1 0,0-1 1,2 0-1,-2 0-95,1 1-1,0-1 1,0 0 0,0 0 0,0 0-1,0 0 1,0 0 0,0-1 0,0 1-1,0 0 1,0-1 0,-1 0-1,1 1 1,0-1 0,0 0 0,-1 0-1,1 0 1,2-1 0,7-11-240,0 0 0,0 0 0,-1-1 0,12-20 0,22-32-103,-42 65 1170,-2 23 1551,0-18-2096,0 12 231,0 0-1,1 0 1,1 0-1,6 26 0,-8-39-515,1 0 0,0 0 0,0 0-1,0-1 1,0 1 0,0-1 0,1 1-1,-1-1 1,1 1 0,-1-1 0,1 0-1,0 1 1,0-1 0,0 0 0,0 0-1,1-1 1,-1 1 0,0 0 0,1-1-1,-1 1 1,1-1 0,-1 0 0,1 0 0,0 0-1,0 0 1,-1-1 0,1 1 0,0 0-1,0-1 1,0 0 0,0 0 0,0 0-1,-1 0 1,5-1 0,32-11-2120,-3-15-691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4080,'0'0'6650,"0"122"-5738,0-61-56,8 5-344,1-5-312,-1-15-200,-8-1-528,0-14-1560,0-16-3721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157 444 1536,'0'0'7306,"-21"-2"-5690,-1-1-1193,1 1 1,-23 2 0,41 0-386,1 1 0,0 0 0,-1 0 0,1 0 0,0 0 0,0 0 0,0 0 1,0 1-1,0-1 0,0 1 0,1 0 0,-1-1 0,0 1 0,1 0 0,-1 0 1,1 0-1,0 0 0,-1 0 0,1 0 0,0 0 0,0 1 0,1-1 0,-1 0 0,0 1 1,1-1-1,-1 0 0,1 1 0,0 2 0,-1 1 46,-2 9 165,2 1 0,0 0 0,2 27 0,0-9 29,-1-30-288,0-1 0,1 1-1,-1-1 1,1 0 0,0 1 0,-1-1 0,2 0-1,-1 1 1,0-1 0,1 0 0,-1 0-1,1 0 1,0 0 0,0 0 0,0-1 0,1 1-1,-1 0 1,1-1 0,-1 0 0,1 0-1,0 0 1,-1 0 0,1 0 0,0 0-1,1-1 1,-1 1 0,0-1 0,0 0 0,1 0-1,-1 0 1,0 0 0,1-1 0,-1 1-1,1-1 1,-1 0 0,1 0 0,-1 0-1,1-1 1,-1 1 0,0-1 0,1 0 0,-1 0-1,0 0 1,1 0 0,-1 0 0,0-1-1,0 0 1,0 1 0,0-1 0,0 0-1,-1-1 1,5-3 0,10-14-219,-1-1 1,-1 0-1,-1-1 1,-1-1-1,-1-1 1,13-33-1,-9 11-728,-2 0-1,14-78 0,-23 93 825,-1 0 1,-1 0-1,-2-1 1,-1 1-1,-5-39 0,5 70 194,0-1 0,0 0 0,-1 0-1,1 0 1,0 0 0,-1 0 0,1 0 0,-1 1-1,1-1 1,-1 0 0,1 0 0,-1 1 0,1-1 0,-1 0-1,0 1 1,1-1 0,-1 1 0,0-1 0,0 1-1,0-1 1,1 1 0,-1-1 0,0 1 0,0 0 0,0-1-1,0 1 1,0 0 0,0 0 0,0 0 0,1 0-1,-1 0 1,0 0 0,0 0 0,0 0 0,0 0-1,0 0 1,0 0 0,0 1 0,0-1 0,0 0 0,1 1-1,-1-1 1,0 0 0,0 1 0,0-1 0,1 1-1,-1-1 1,0 1 0,0 0 0,1-1 0,-1 1-1,1 0 1,-1 0 0,1-1 0,-1 1 0,1 0 0,-1 0-1,1 0 1,-1 1 0,-8 13 132,2 0-1,0 1 1,0 0-1,1 0 1,1 1-1,1-1 1,0 1-1,-1 25 1,1 6 326,3 89-1,2-125-466,0 1 0,1 0 0,1-1 0,0 1 0,0-1 0,1 0 0,1 0 0,0 0 0,0-1 0,1 1 0,1-1 0,8 10 0,-9-13-41,1-1-1,0 0 1,0 0 0,0 0-1,1-1 1,0 0 0,0-1-1,1 0 1,0 0 0,0-1 0,0 0-1,0-1 1,0 0 0,1 0-1,0-1 1,13 2 0,-8-3-37,0 0 1,0 0 0,1-2 0,-1 0 0,0-1 0,0 0-1,0-1 1,0-1 0,0-1 0,-1 0 0,19-9 0,-23 9-112,0-1 0,0 0 0,-1 0 0,0-1 0,0-1 0,-1 1 0,1-1 1,-2-1-1,1 0 0,-1 0 0,-1 0 0,0-1 0,0 0 0,-1 0 0,0 0 1,4-12-1,-4 6-208,-1 0-1,-1 0 1,0-1 0,-1 0 0,-1-33 0,-1 48 347,0 0 0,-1 0-1,1 0 1,-1 0 0,0 0 0,0 0 0,1 0-1,-1 1 1,0-1 0,-1 0 0,1 0 0,0 1-1,0-1 1,-1 1 0,1-1 0,-1 1 0,1-1 0,-1 1-1,0 0 1,0 0 0,1 0 0,-1 0 0,0 0-1,0 0 1,0 1 0,0-1 0,0 1 0,0-1-1,0 1 1,0-1 0,-4 1 0,2 0 132,1-1-1,-1 1 1,0 0 0,0 0-1,1 0 1,-1 1 0,0-1 0,0 1-1,1 0 1,-1 0 0,1 0 0,-1 0-1,1 1 1,-1 0 0,1-1 0,0 1-1,0 0 1,-5 4 0,3 2 30,0 0-1,0 0 1,0 1 0,1 0-1,1 0 1,-1 0 0,1 0 0,1 0-1,0 0 1,0 1 0,1-1 0,-1 12-1,0 16 409,6 68-1,-4-100-579,1 0-1,0 0 0,0-1 0,0 1 0,1 0 1,-1 0-1,1-1 0,0 1 0,1-1 0,-1 1 1,1-1-1,0 0 0,0 0 0,0 0 1,0 0-1,1-1 0,0 1 0,0-1 0,-1 0 1,2 0-1,-1 0 0,0-1 0,1 0 0,-1 1 1,1-1-1,-1-1 0,1 1 0,0-1 1,0 0-1,0 0 0,0 0 0,0-1 0,0 0 1,0 0-1,0 0 0,0 0 0,0-1 1,0 0-1,0 0 0,0 0 0,-1 0 0,1-1 1,0 0-1,-1 0 0,1 0 0,-1-1 0,0 0 1,1 0-1,-1 0 0,3-3 0,6-9-223,-1 0 0,0-1 0,-2 0 0,1-1 0,-2 0 0,8-20 0,-4 5-316,-1 0 0,10-52 1,-21 83 547,-1 0 1,0 0-1,0 0 1,1 0-1,-1 0 1,1 0-1,-1 0 1,1 0-1,-1 0 1,1 1-1,-1-1 1,1 0-1,0 0 1,0 1-1,-1-1 1,1 0-1,0 1 1,0-1-1,1 0 1,-2 1 15,1 0 0,-1 0 1,1 0-1,-1 0 0,1 0 1,-1 0-1,1 0 1,-1 0-1,1 0 0,-1 0 1,1 1-1,-1-1 0,1 0 1,-1 0-1,1 1 0,-1-1 1,1 0-1,-1 1 1,0-1-1,1 0 0,-1 1 1,1-1-1,-1 0 0,0 1 1,0-1-1,1 1 1,-1-1-1,0 1 0,0-1 1,1 1-1,-1-1 0,0 1 1,0-1-1,0 1 1,0-1-1,0 1 0,0-1 1,0 1-1,0-1 0,0 1 1,0 0-1,5 25 315,7 39 462,23 71 0,-33-130-785,0-1-1,0 0 1,1 0 0,0 0-1,0 0 1,1 0 0,5 6-1,-8-10-21,0 0-1,0 0 1,-1 0-1,1 0 1,0 0-1,0 0 1,0 0-1,0-1 1,1 1-1,-1 0 1,0-1-1,0 1 1,0-1-1,1 0 1,-1 1-1,0-1 1,0 0-1,1 1 1,-1-1-1,0 0 1,1 0-1,-1 0 1,0 0-1,0 0 1,1-1-1,-1 1 1,0 0-1,0-1 1,1 1-1,-1 0 1,0-1-1,0 0 1,0 1-1,1-1 1,-1 0-1,0 1 1,0-1-1,0 0 1,1-2-1,7-8-117,-1 0 0,-1-1 1,10-19-1,1-1-159,-9 11 77,9-16-120,-18 36 343,1 0 0,0-1 1,0 1-1,0 0 0,0 0 1,0 0-1,0 0 1,0 0-1,0 0 0,0 0 1,0 0-1,1 0 1,-1 1-1,0-1 0,1 0 1,-1 1-1,1-1 1,-1 1-1,0-1 0,1 1 1,1 0-1,-1 1 42,-1 0-1,1 1 1,-1-1-1,1 0 1,-1 1 0,0 0-1,1-1 1,-1 1-1,0 0 1,0 0 0,0 0-1,0-1 1,-1 1-1,1 0 1,0 0-1,-1 0 1,0 0 0,1 3-1,5 12 448,-5-13-411,4 9 82,1-1 0,0 0 0,1 0 0,11 15 1,-17-24-210,1-1 1,0 0 0,-1 0 0,1 0 0,0 0 0,0 0 0,0 0 0,1-1 0,-1 1 0,0-1 0,1 1 0,-1-1 0,0 0 0,1 0-1,0 0 1,-1 0 0,1-1 0,0 1 0,-1-1 0,1 1 0,0-1 0,-1 0 0,1 0 0,0 0 0,0 0 0,-1-1 0,1 1 0,0-1-1,-1 0 1,5-1 0,3-4-212,-1 0 0,0 0-1,-1-1 1,1-1 0,-1 1 0,0-1-1,-1-1 1,0 1 0,-1-1-1,1-1 1,-2 1 0,8-17-1,6-12-1902,24-79 0,-26 57 143,-2-1 0,7-79-1,-17 89 5358,-4 6 4246,-13 317-2913,-1 13-3609,17-269-1534,-1-15-465,-2-12-1224,-1 10 2078,1-7-584,-2-1 1,1 0-1,-1 0 1,0 0-1,-1 1 1,-5-17-1,-16-12-4279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8121,'0'0'4209,"180"-25"-3545,-69-6-504,61-20-160,-44 11-2520,-17 9-7274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1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2816,'0'0'12403,"0"132"-11011,0-55-344,0-6-328,0-10-432,0-16-288,9-24-808,-1-21-880,-8-5-1193,9-21-2848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2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5297,'0'0'7625,"43"173"-5784,-35-82-457,-8 6-376,0-16-136,0-10-432,0-30-376,0-16-64,0-30-2688,-8-25-1785,-9-1-5137</inkml:trace>
  <inkml:trace contextRef="#ctx0" brushRef="#br0" timeOffset="1">113 209 4048,'0'0'7655,"26"-2"-6905,-3 0-551,-5-1-38,1 2 1,0 0-1,-1 2 1,1 0-1,0 0 1,-1 2-1,26 6 0,-28-4 11,0 1 0,-1 1-1,1 0 1,-1 0 0,-1 2-1,1 0 1,-1 1-1,18 16 1,-27-22-148,0 1-1,-1 0 1,1 0 0,-1 0-1,0 0 1,-1 0 0,1 1-1,-1-1 1,0 1 0,-1 0-1,1 0 1,-1 0 0,0 1-1,-1-1 1,0 0-1,1 1 1,-2-1 0,1 1-1,-1-1 1,0 1 0,-1-1-1,1 1 1,-1-1 0,-1 1-1,-2 7 1,0-5-64,0-1-1,-1 0 1,0 0-1,0-1 1,-1 0-1,0 0 1,0 0-1,-1 0 1,0-1-1,0 0 1,0-1-1,-1 0 1,0 0-1,0 0 1,-12 4-1,-10 5-17,0-3 0,-62 17-1,47-17 426,-89 8 0,130-18-368,0-1 0,0 0 0,0 1-1,0-1 1,0 0 0,0-1 0,0 1 0,0-1 0,0 0 0,1 0 0,-1 0 0,0 0 0,0-1 0,1 1 0,-1-1 0,-5-4 0,6 3-228,1-1 1,0 1-1,0-1 1,0 0-1,0 0 1,1 0-1,0 0 1,0 0-1,0 0 0,0 0 1,0 0-1,1 0 1,0 0-1,0-1 1,0-7-1,0-38-5437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2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4112,'0'0'10331,"0"31"-10003,8 4 152,1 16-48,-9 20-432,0-5-848,0-15-3049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23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251 128 4192,'0'0'9218,"0"30"-8473,0 205 724,0 443 1198,0-666-2686,2 1-1,-1 0 1,2-1 0,0 1 0,0-1-1,1 0 1,0 0 0,1-1 0,11 19-1,-4-11 38,0 1 0,2-2 0,0 0 0,23 22 0,-34-37-28,1 0 0,0-1-1,0 1 1,0 0 0,0-1-1,0 0 1,1 0 0,-1 0 0,1-1-1,0 0 1,-1 0 0,1 0-1,6 1 1,70-2-39,-39-2 200,195-16 386,-31 1-424,209 13 106,191-8-51,76 4 85,-389 11-93,-225-3-142,49-1 40,136 17 1,-16-1-26,-232-15-47,1 1 0,0-1 0,-1 1 1,1-2-1,-1 1 0,1 0 0,-1-1 0,1 0 0,-1-1 0,1 1 0,-1-1 1,0 0-1,1 0 0,4-4 0,0-3 14,-6 7-8,-1 0 0,0-1 0,0 0 0,-1 1 0,1-1 0,-1 0 0,1-1 0,-1 1 0,0 0 1,0-1-1,0 1 0,0-1 0,-1 1 0,0-1 0,1 0 0,-1 0 0,-1 0 0,2-7 0,2-33-154,-2 0 0,-4-56 0,-1 10-92,4-12-10,-10-219-357,2 250 519,4 32 69,-13-61 0,10 75 39,2 0-1,1 1 0,-1-28 1,-5 1 212,9 50-11,-10-20 40,8 9-340,-1 1 0,2-1 1,0 0-1,0 0 1,2-20-1,-1 8 119,-24 23 1831,-107-2-1446,57 0-309,1 3 0,-123 17-1,-146 48-80,-274 42-43,-103-57-281,700-50 273,-495 15-1125,204-12 1052,158-5 29,112 2 85,1-2-1,-1-2 1,-45-10-1,47 7-4,1-2 0,1-2-1,-1-1 1,2-1 0,0-3 0,-64-38-1,89 48-260,-20-11 672,29 17-570,0 0 0,1 0-1,-1 0 1,0 1 0,1-1 0,-1 0-1,0 0 1,1 1 0,-1-1-1,1 1 1,-1-1 0,1 1-1,-1-1 1,1 1 0,-1-1-1,1 1 1,-1-1 0,1 1 0,0-1-1,-1 1 1,1 0 0,0-1-1,-1 1 1,1 0 0,0-1-1,0 1 1,0 0 0,0-1-1,0 1 1,0 0 0,0 0 0,0-1-1,0 1 1,0 0 0,0-1-1,0 1 1,0 0 0,0-1-1,1 1 1,-1 0 0,0 20-8897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5:2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137 346 3912,'0'0'5802,"0"3"-4501,0 26 357,-8 224 2261,-10 309-2244,19-430-1371,-1-129-304,1-1 1,0 1-1,0-1 0,0 1 0,1-1 1,-1 0-1,1 0 0,-1 0 0,1 1 1,-1-1-1,1-1 0,0 1 1,0 0-1,0 0 0,0-1 0,0 1 1,1-1-1,1 2 0,45 23-4,-46-25 10,48 23 75,78 25-1,-102-41-70,0-2-1,1 0 1,0-2-1,53 1 1,1555-5 302,-1502-6-316,157-28 0,-25 2 30,108 22 15,-80 5 537,-113-17-169,66-16-341,-220 36-5,48 3 1,-55 1-26,0-2 0,0 0 1,33-6-1,-52 6-27,0 1 0,0-1 0,0 0 0,0 0 0,0 0 0,0 0 0,0-1 0,0 1 0,0 0 0,0 0 0,0-1 0,0 1 0,0 0 0,0-1 0,0 1 0,0-1 0,0 1 0,0-1 0,-1 0 0,1 1 0,0-1 0,0 0 0,0 0 0,-1 0 0,1 1 0,-1-1 0,1 0 0,0 0 0,-1 0 0,0 0 0,1 0 0,-1 0 0,1 0 0,-1 0 0,0 0 0,0 0 0,0 0 0,0 0 0,0 0 0,0 0 0,0 0 0,0 0 0,0 0 0,0-1 0,0 1 0,-1-1 0,1-10-28,17-382-593,0 92 235,-10 123 142,2-54 5,-7 189 224,-2-45 0,-1 33-51,1 56 450,-11 1-343,-1 2 1,1 0-1,0 0 1,0 1-1,0 1 1,1 0 0,-1 0-1,-11 9 1,-22 9 38,-8-2 37,-1-2 0,-82 18 0,-111 8 233,89-19-134,-680 63 130,-332-71-3,793-20-291,92 20-34,-5 0 14,-189-18-612,477 0 552,-9 6-2802,-7 5 262,-8 8-3148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44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3104,'16'11'13598,"-11"-10"-13994,48 2 563,83 13 0,10 2 17,167-11 52,-13-2-197,-133 5-42,295 10 61,57-2-32,568-18-824,-1085 0 776,-148 0-3985,68 0-1145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7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1 241 2480,'0'0'6405,"15"1"-5817,-4-1-648,20 2 1061,59-4 1,-80 1-828,1 0 1,-1-1 0,0 0-1,0-1 1,0 0 0,0-1-1,0 0 1,-1 0-1,0-1 1,0 0 0,11-8-1,8-11-142,44-52-1,-70 75-13,-1-1 1,1 0-1,-1 0 0,0 0 0,1 0 1,-1 0-1,0 0 0,0 0 1,-1 0-1,1-1 0,0 1 1,-1 0-1,1 0 0,-1-1 0,0 1 1,0 0-1,0-1 0,0 1 1,0 0-1,0-1 0,-1 1 1,1 0-1,-1 0 0,0-1 0,1 1 1,-1 0-1,0 0 0,0 0 1,0 0-1,-1 0 0,1 0 1,0 0-1,-1 0 0,1 1 0,-1-1 1,0 1-1,1-1 0,-1 1 1,0-1-1,0 1 0,0 0 1,0 0-1,0 0 0,0 0 0,-1 0 1,1 0-1,-5 0 0,-2-1 39,0 0 0,0 1-1,-1 1 1,1-1 0,0 1 0,-1 1-1,1 0 1,0 0 0,-1 1 0,1 0-1,0 0 1,0 1 0,-12 6-1,10-2-12,-1 0 0,1 0 0,1 1 0,0 1-1,0 0 1,0 0 0,1 1 0,1 0 0,-9 13-1,6-7 0,1 1-1,1-1 1,0 1-1,1 1 1,1 0 0,-5 21-1,10-32-37,0 0 0,1 0 1,0 1-1,1-1 0,0 1 0,0-1 0,0 0 1,3 13-1,-2-17-11,0 1 1,0-1-1,0 1 1,1-1 0,-1 0-1,1 0 1,0 1-1,0-1 1,0 0-1,0 0 1,1-1 0,-1 1-1,1 0 1,0-1-1,0 0 1,0 0 0,0 1-1,3 0 1,7 3-35,-1-1 1,1-1-1,0 0 0,0-1 1,0-1-1,0 0 1,0 0-1,1-1 1,-1-1-1,1 0 1,14-3-1,-1 0-262,0-2 0,-1 0 0,1-2 0,35-14 1,33-23-1907,-17-1-1797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45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620 1 1176,'0'0'6377,"33"0"-2685,179 1 531,-225 1-4111,1 2-1,-1-1 1,1 2-1,-20 10 1,-10 3 133,-474 186 834,499-197-1072,-179 89 238,195-96-253,0 0 1,1 0-1,-1 0 1,1 1-1,-1-1 1,1 0-1,-1 0 1,1 1-1,-1-1 1,1 0 0,-1 1-1,1-1 1,-1 1-1,1-1 1,0 0-1,-1 1 1,1-1-1,0 1 1,-1-1-1,1 1 1,0 0-1,0-1 1,0 1-1,-1-1 1,1 1-1,0-1 1,0 1 0,0 0-1,0-1 1,0 1-1,0-1 1,0 1-1,0-1 1,0 1-1,0 0 1,0-1-1,0 1 1,1-1-1,-1 1 1,0-1-1,0 1 1,1-1 0,-1 1-1,0-1 1,1 1-1,-1-1 1,0 1-1,1-1 1,-1 1-1,1-1 1,-1 0-1,1 1 1,-1-1-1,1 0 1,-1 1-1,1-1 1,-1 0-1,1 0 1,-1 1 0,1-1-1,-1 0 1,2 0-1,41 15 38,-38-13-44,295 95 143,121 34-142,-148-52-286,-267-77-294,10 2 1512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48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29 496,'0'0'9022,"-5"-2"-8429,-62-16 4919,48 15-5546,1 0 0,-1 2 0,1 0 0,-1 1-1,0 1 1,1 0 0,-35 8 0,49-7 20,-1 0 1,1 0-1,-1 0 1,1 1 0,0 0-1,0-1 1,0 1-1,1 1 1,-1-1-1,1 0 1,-1 1 0,1 0-1,0 0 1,0 0-1,1 0 1,0 0 0,-4 8-1,5-10-8,0 1 0,0 0 0,0 0 0,0 0 0,0 0-1,1 0 1,-1 0 0,1 1 0,0-1 0,0 0 0,0 0 0,0 0 0,1 0 0,-1 0 0,1 0-1,0 0 1,0 0 0,0 0 0,0 0 0,0 0 0,1 0 0,-1-1 0,1 1 0,0 0-1,-1-1 1,1 1 0,1-1 0,2 3 0,41 29-182,-31-23 204,1 1 0,-1 0 0,18 19 1,-29-27-8,-1 1 0,1 0 0,-1 0 0,0 0 0,0 0 0,0 1 0,-1-1 0,1 1 0,-1-1 0,-1 1 0,1 0 0,-1 0 0,0 0 0,0 0 0,-1 6 0,-1-5 16,0-1 0,0 0 0,-1 0 0,1 1 0,-2-1 0,1 0 0,-1 0 0,1-1 0,-2 1 0,1-1 0,-1 1 0,0-1-1,0 0 1,0 0 0,0-1 0,-1 1 0,0-1 0,0 0 0,-6 4 0,6-6 9,0 1 0,1-1 0,-1 0 1,0 0-1,0-1 0,0 1 0,0-1 0,-1 0 0,1-1 0,0 1 1,0-1-1,0 0 0,-9-1 0,11 1-23,0 0-1,-1 0 1,1 0 0,0-1-1,0 0 1,-1 1 0,1-1 0,0 0-1,0-1 1,0 1 0,0 0-1,0-1 1,0 0 0,1 1-1,-1-1 1,0 0 0,1-1-1,-1 1 1,1 0 0,-3-4-1,5 4-133,-1 1-1,1-1 1,-1 1-1,1-1 0,0 0 1,-1 1-1,1-1 1,0 1-1,0-1 0,0 0 1,1 1-1,-1-1 0,0 1 1,1-1-1,-1 0 1,0 1-1,1-1 0,0 1 1,-1-1-1,1 1 0,0 0 1,0-1-1,0 1 1,0 0-1,0-1 0,0 1 1,0 0-1,0 0 0,1 0 1,-1 0-1,0 0 1,1 0-1,-1 1 0,1-1 1,1-1-1,34-11-5091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49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 3672,'0'0'6439,"-7"23"-5673,-97 249 1983,74-199-1587,-35 118 0,60-184-2684,3-20 350,1-26-2509,1 39 3532,0-26-4989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49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5577,'0'0'8562,"234"-24"-7698,-173 24-616,-20 0-248,-1 0-544,-9 0-1361,-11 0-2816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0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34 1616,'0'0'6937,"-3"-5"-5952,-1 2-850,1 0 0,0 0 0,-1 1 1,0-1-1,0 1 0,0 0 0,0 0 0,0 1 1,0-1-1,0 1 0,0 0 0,-1 0 0,1 0 1,-1 0-1,1 1 0,0 0 0,-1 0 0,1 0 1,-1 1-1,1-1 0,0 1 0,-6 2 0,0-1-59,0 1 0,0 1-1,1-1 1,-1 2 0,1-1 0,0 1-1,1 1 1,-1 0 0,1 0 0,-9 8-1,5-3 39,0 1 0,0 1 0,2 0 0,-1 0 0,-12 21 0,21-29-124,0 0 0,-1 1 0,2-1-1,-1 0 1,0 0 0,1 1 0,0-1 0,1 1 0,-1-1-1,1 1 1,1 10 0,-1-14-17,0 0-1,0 0 1,1 1-1,-1-1 1,1 0 0,0 1-1,-1-1 1,1 0-1,0 0 1,0 0 0,1 0-1,-1 0 1,0 0-1,1 0 1,-1-1 0,1 1-1,-1 0 1,1-1-1,0 1 1,0-1 0,0 1-1,0-1 1,0 0-1,0 0 1,0 0 0,0 0-1,0 0 1,4 0-1,3 1 20,0-1 0,1 0 0,0-1 0,-1 0 0,1-1 0,-1 1 0,1-2-1,-1 1 1,0-2 0,1 1 0,-1-1 0,0 0 0,-1-1 0,11-6 0,3-3-225,0-2 1,0-1 0,36-35 0,-50 42 133,0 0 0,0-1 0,-1 0 0,0-1 0,9-19 0,-9 17 111,0 0-1,18-23 1,-25 36 2,0-1 1,0 1-1,0 0 1,0 0-1,0 0 0,0 0 1,0 0-1,1 0 1,-1-1-1,0 1 0,0 0 1,0 0-1,0 0 1,0 0-1,0 0 0,0 0 1,1 0-1,-1 0 1,0 0-1,0 0 0,0 0 1,0-1-1,0 1 1,1 0-1,-1 0 0,0 0 1,0 0-1,0 0 1,0 0-1,0 0 0,1 0 1,-1 0-1,0 0 1,0 1-1,0-1 0,0 0 1,0 0-1,0 0 1,1 0-1,-1 0 0,0 0 1,0 0-1,0 0 1,0 0-1,0 0 0,0 0 1,1 0-1,-1 1 1,0-1-1,0 0 0,0 0 1,0 0-1,0 0 1,0 0-1,0 0 1,0 1-1,0-1 0,3 15 293,-2 28-129,-1-35 2,-2 65 448,0-38-409,1 0-1,8 64 1,-7-97-253,0 0 0,0-1 0,1 1 0,-1-1 0,0 1 1,1 0-1,-1-1 0,1 1 0,0-1 0,0 0 0,-1 1 0,1-1 1,0 1-1,0-1 0,0 0 0,0 0 0,1 0 0,-1 0 1,0 0-1,0 0 0,1 0 0,-1 0 0,1 0 0,-1 0 0,0-1 1,1 1-1,0 0 0,-1-1 0,1 0 0,-1 1 0,1-1 0,-1 0 1,1 0-1,0 0 0,-1 0 0,1 0 0,0 0 0,-1 0 1,1 0-1,-1-1 0,1 1 0,-1-1 0,1 1 0,-1-1 0,4-1 1,4-2-217,-1-1 1,1 1 0,0-1-1,-1-1 1,11-9 0,21-22-1769,-8 1-1052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0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0 3976,'0'0'4609,"-51"218"-2752,41-122-201,-10 1-176,20-13-231,0-17-425,0-25-448,0-12-224,0-12-128,0-30-744,0-18-552,0-6-505,0-25-599,0 13-921,-11 0-2072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0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2880,'0'0'7126,"37"7"-6457,242 51 157,-203-47-52,1-2 0,102-3 0,-177-6-701,-1 0-1,1-1 0,-1 1 0,1 0 1,0-1-1,-1 1 0,1-1 0,-1 1 1,1-1-1,-1 0 0,0 1 0,1-1 1,-1 0-1,0 0 0,1 0 0,-1 0 1,0 0-1,0 0 0,0-1 0,0 1 1,0 0-1,0-1 0,0 1 0,1-4 451,-2 14-291,-1 9-310,-2 1-1,-5 25 1,-2 10 197,5-16-988,1 44-1</inkml:trace>
  <inkml:trace contextRef="#ctx0" brushRef="#br0" timeOffset="1">804 1 7113,'0'0'1352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1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458 31 5441,'0'0'8089,"-10"-6"-7035,5 3-984,-1-1 0,1 2-1,-1-1 1,1 1 0,-1-1-1,0 1 1,0 1 0,0-1 0,0 1-1,0 0 1,0 1 0,0 0-1,0 0 1,-1 0 0,1 0 0,0 1-1,-8 2 1,-9 3 72,-1 2 1,1 1-1,1 1 0,0 0 1,0 2-1,1 0 1,1 2-1,0 0 0,1 1 1,0 1-1,1 1 0,-27 34 1,40-45-118,1 0 0,0 1 1,1 0-1,-1 0 0,1 0 1,1 0-1,-1 0 0,1 0 1,0 1-1,1-1 0,0 1 1,0-1-1,1 1 0,0-1 1,1 12-1,-1-16-22,1 1 0,-1 0 0,1 0 0,0-1 0,1 1 0,-1-1 0,0 1 0,1-1-1,0 0 1,0 1 0,0-1 0,0 0 0,1 0 0,-1 0 0,1-1 0,-1 1 0,1 0 0,0-1 0,0 0 0,0 0 0,1 0 0,-1 0 0,0 0 0,7 2 0,5 1-51,1-1 0,0 0 0,0-1 0,33 2 1,-14-4-328,0-1 0,0-2 1,0-1-1,0-2 0,50-14 1,21-16-3034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4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 5937,'-8'0'11213,"180"-2"-11230,193 5-10,-237 6 0,160 5-257,-286-14 249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5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583 1 1088,'0'0'7329,"-24"13"-4812,-429 156 2476,442-166-4965,2-1 15,-1 1 1,1 1-1,0-1 1,0 1 0,0 1-1,0 0 1,1 0-1,-11 8 1,19-11-56,-1 0 1,0 0-1,1 0 0,-1 0 0,1 0 1,0 0-1,0 1 0,-1-1 0,1 0 1,1 0-1,-1 0 0,0 0 0,1 1 1,-1-1-1,1 0 0,-1 0 0,1 0 1,0 0-1,0 0 0,0 0 0,0-1 1,0 1-1,1 0 0,-1 0 0,3 2 1,13 8 20,1-2 0,0 0 0,0-1 1,1-1-1,0 0 0,1-2 0,20 5 1,148 20 150,-114-21-178,-67-8-170,6 1 302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388 548 624,'0'0'9911,"-7"-3"-9017,-17-5 1,0 0-1,0 1 1,-35-4 0,51 10-809,-1 0 0,1 1 0,0 0 0,-1 0 0,1 1 0,0 0 0,0 1 0,0 0 0,0 0-1,0 1 1,0-1 0,0 2 0,1-1 0,-1 1 0,-8 6 0,5-2 4,1 1 0,0 0 0,0 1 0,1-1-1,0 2 1,1-1 0,-11 19 0,15-22-94,0 0 1,1 0-1,0 0 0,0 0 0,1 1 1,0-1-1,0 1 0,0-1 0,1 1 0,1 0 1,-1 0-1,1 0 0,1-1 0,1 15 1,-1-20-9,0 0 0,0 0 0,1 0 1,-1 0-1,0 0 0,1 0 0,-1-1 1,1 1-1,-1-1 0,1 1 0,0-1 1,0 1-1,0-1 0,0 0 0,0 0 1,0 0-1,0 0 0,0 0 0,0-1 1,0 1-1,0 0 0,1-1 0,-1 0 0,0 1 1,0-1-1,1 0 0,1-1 0,6 2-27,-1-1-1,1 0 0,0-1 0,18-4 1,-17 1 19,0 0 0,0-1 0,0 0 1,-1-1-1,0 0 0,0-1 0,0 0 1,10-10-1,66-71-457,-78 80 370,2-4 16,0-1 0,-1 0 0,0 0 0,-1-1 0,-1 0 0,0 0 0,8-27 0,-16 49 179,0 0-1,1 0 0,0 0 0,0 0 0,1 0 1,-1 0-1,2 0 0,-1 0 0,1 0 1,1 0-1,-1-1 0,1 1 0,5 7 1,-6-8-100,1-1 0,1 0 1,-1 0-1,1 0 1,0 0-1,0-1 0,1 1 1,-1-1-1,1 0 1,1-1-1,-1 1 0,0-1 1,1 0-1,0 0 1,0-1-1,0 1 0,1-2 1,-1 1-1,9 2 1,-6-3-52,1-1 0,-1 0 0,1-1 0,-1 0 0,0 0 1,1-1-1,-1 0 0,1-1 0,-1 0 0,0 0 0,15-7 1,-10 3-191,-1-1 0,0-1 1,-1 0-1,0 0 0,0-1 1,20-20-1,-7 1-396,-2 0 1,0-2-1,-2-1 0,-2 0 1,22-45-1,-30 51 802,0 0 1,-2-1-1,-1 0 0,-1-1 0,-1 0 0,-1 0 1,-2 0-1,1-37 0,-3 37 824,0-36 1253,-1 62-2121,0-1 0,0 1 0,0-1 0,0 1 0,0-1 0,-1 1 0,1-1 0,0 1 0,-1-1 0,1 1 0,-1-1 0,1 1 0,-1 0 0,0-1 0,0 1 0,1 0 0,-1 0 0,0-1 0,0 1 0,0 0 0,0 0 0,-1 0 0,1 0 1,0 0-1,0 0 0,-1 1 0,-1-2 0,1 2-55,0 0 1,0 1-1,0-1 1,0 1-1,0 0 1,-1-1-1,2 1 1,-1 0-1,0 0 1,0 0-1,0 0 0,0 1 1,1-1-1,-1 0 1,0 1-1,1-1 1,-1 1-1,1 0 1,0-1-1,-1 1 1,1 0-1,-1 3 1,-28 52 4,26-48 0,-18 39 10,3 2 0,2-1 0,3 2 0,1 0 0,3 1 0,2 0 0,-2 103 0,8-120-73,1-15 14,1 0-1,4 30 1,-4-45-24,1 0 1,0 0-1,0 0 0,1-1 1,-1 1-1,1-1 0,0 1 1,0-1-1,1 1 1,-1-1-1,1 0 0,0 0 1,0 0-1,0-1 0,6 5 1,-8-7-21,0 0 1,0 0 0,0-1-1,0 1 1,0 0-1,0-1 1,0 1-1,0-1 1,0 1 0,0-1-1,0 1 1,0-1-1,1 0 1,-1 0-1,0 0 1,0 0 0,0 1-1,1-2 1,-1 1-1,0 0 1,0 0-1,0 0 1,1 0 0,-1-1-1,1 0 1,0 0-25,1 0 0,-1-1 0,0 0 0,-1 1 0,1-1 0,0 0 0,0 0 0,-1 0 0,1 0 1,-1 0-1,3-4 0,2-8-563,0-1 1,0 1 0,3-20-1,-5 21-449,13-32-3288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6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0 3880,'0'0'7461,"-5"5"-6519,-15 15-235,1 1 1,0 1-1,-24 37 0,36-48-603,1 0 0,0 1 0,1 0 0,0 0 1,1 0-1,1 0 0,0 1 0,0-1 0,1 1 1,0 23-1,1-31-103,1 0 1,0 0 0,0 0-1,1 0 1,-1 0-1,1 0 1,0 0 0,0-1-1,1 1 1,-1 0-1,1 0 1,4 5 0,-4-7-8,1-1 0,0 0 0,0 0 0,0 0 0,0 0 0,0 0 0,0-1 0,0 1 0,1-1 1,-1 0-1,1 0 0,-1 0 0,1-1 0,-1 1 0,1-1 0,-1 0 0,1 0 0,-1 0 0,5-1 0,4 0 6,0 0 0,0-1 0,-1-1 0,1 0 0,0-1 0,-1 0 0,0-1 0,0 0 0,0 0 0,-1-1 0,0-1 0,13-9 0,-10 5-79,1 0 0,-1-1 1,-1-1-1,0 1 1,-1-2-1,-1 0 1,18-30-1,-26 41 76,0 1 1,-1-1-1,1 0 1,-1 0-1,0 0 0,0-1 1,0 1-1,0 0 0,-1 0 1,1 0-1,-1-1 1,0 1-1,0 0 0,0-1 1,0 1-1,-1 0 0,1 0 1,-1-1-1,0 1 1,0 0-1,-2-4 0,1 4 31,0 0-1,-1 0 1,0 0-1,0 0 1,0 1-1,0-1 0,0 1 1,0-1-1,0 1 1,-1 0-1,0 0 0,1 1 1,-1-1-1,-7-1 1,-12-3 202,0 2 0,-1 1 0,0 0 0,-37 2 0,52 1-204,1 0 1,-1 1-1,1 0 0,-1 0 1,1 1-1,-1 0 1,1 0-1,0 1 0,0 0 1,0 1-1,-13 7 0,17-8-115,0 0 0,0 1 0,1-1 0,-1 1 0,1 0 0,0 0 0,0 0 0,0 0 0,0 1 0,1-1 0,0 1 0,0 0 0,0-1 0,0 1 0,1 0 0,0 0 0,0 0 0,0 0 1,1 0-1,-1 0 0,2 6 0,-1-9-55,0 0 1,0 0-1,1 0 1,-1 0 0,1 0-1,-1-1 1,1 1 0,0 0-1,0 0 1,0-1 0,0 1-1,0 0 1,0-1 0,0 1-1,1-1 1,-1 1 0,1-1-1,-1 0 1,1 0-1,-1 1 1,1-1 0,-1 0-1,1 0 1,0-1 0,0 1-1,3 1 1,51 10-3149,-55-12 3254,41 2-3026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6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2904,'0'0'6080,"6"23"-4867,-2-11-1021,4 13 147,-2-1 0,0 1 0,-2 1-1,-1-1 1,0 27 0,-2 18 299,0 2 248,-11 103 0,8-133-475,2-40 174,0-6-138,0-10-388,-1 7-68,1 0 0,0 0-1,0-1 1,0 1 0,1 0 0,0 0-1,1 0 1,0 0 0,0 0-1,0 1 1,1-1 0,-1 0 0,8-10-1,2 3-33,1 1-1,0 0 1,0 1-1,2 1 1,-1 0-1,2 1 1,-1 0-1,1 1 1,1 1-1,-1 1 1,1 0-1,25-6 1,-40 13 36,0-1-1,0 1 1,1 0 0,-1-1-1,0 1 1,0 0 0,1 0-1,-1 1 1,0-1 0,0 0-1,1 1 1,-1-1 0,0 1-1,0 0 1,0 0 0,0 0-1,0 0 1,0 0 0,0 0-1,0 0 1,0 1 0,0-1-1,-1 1 1,1-1 0,-1 1-1,1 0 1,-1 0 0,0 0-1,1-1 1,-1 1 0,0 0-1,0 0 1,0 1 0,-1-1-1,2 2 1,1 8 32,-1 1 0,0-1-1,-1 1 1,-1-1 0,0 16 0,0-12 1,0 1 30,-1 1 0,-1-1-1,0 0 1,-1 0 0,-1 0 0,-1-1 0,0 0 0,-12 26 0,14-36 5,-1 1 0,1-1 1,-1-1-1,0 1 0,0 0 0,-1-1 1,1 0-1,-1 0 0,-1-1 1,1 1-1,-1-1 0,1 0 0,-1 0 1,0-1-1,0 0 0,-1 0 0,1 0 1,-1-1-1,1 0 0,-1 0 0,0-1 1,0 0-1,0 0 0,-9 0 0,4-1 16,0-1-1,0 0 0,0-1 0,0 0 1,0-1-1,1 0 0,-1-1 1,1-1-1,-16-7 0,23 9-153,-1 1 0,0-1 0,1-1-1,-1 1 1,1 0 0,0-1 0,0 0 0,1 0 0,-1 0-1,1-1 1,0 1 0,0-1 0,0 0 0,1 0 0,-1 0-1,1 0 1,0 0 0,1 0 0,-1 0 0,1-1 0,0 1-1,1-1 1,-1-6 0,1 10-41,0 0-1,0 1 1,0-1-1,1 0 1,-1 0-1,1 0 1,-1 1-1,1-1 1,0 0-1,-1 1 1,1-1-1,0 1 1,0-1 0,0 1-1,0-1 1,1 1-1,-1 0 1,0-1-1,0 1 1,1 0-1,-1 0 1,1 0-1,-1 0 1,1 0 0,0 0-1,-1 1 1,3-2-1,5-1-737,0 1-1,0-1 1,1 2-1,10-2 1,-15 3 373,46-2-4466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7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76 3792,'0'0'3164,"19"-14"-2215,56-40 147,-59 47-530,-14 14 54,-6 62 1267,-3 0 0,-30 125-1,4-26-979,31-155-943,1-1 95,-1 1 0,-1-1 0,0 0 0,-6 16 0,8-27-68,1 1 0,-1-1 0,1 0 0,-1 0 0,0 1 0,0-1-1,0 0 1,0 0 0,0 0 0,0 0 0,0 0 0,0 0 0,0 0 0,0 0 0,0-1 0,-1 1 0,1 0 0,-2 0 0,1-1-32,0 0 1,1 0 0,-1 0-1,0 0 1,1-1 0,-1 1-1,0 0 1,1-1 0,-1 1-1,1-1 1,-1 0 0,1 0-1,-1 1 1,1-1 0,-1 0-1,1 0 1,0 0 0,0-1-1,-1 1 1,0-2 0,-25-31-3197,5-12-3079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7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9946,'0'0'4401,"61"12"-11035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7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304 278 3896,'0'0'6750,"22"-18"-5105,-3 2-1269,14-9 448,-2-2 0,46-50 0,4-36 316,-79 111-695,-2 6-423,-3 32 93,-1-1 1,-1 0 0,-3 0-1,-18 56 1,15-57-94,1 0 0,2 1 1,1 1-1,-3 58 0,10 69-91,0-161-75,-17-4-428,0 0 210,0-1 1,0-1 0,1-1 0,-23-8-1,-21-7-604,7 6 955,-1 3 1,0 1 0,-78-3-1,155 26 186,15 1-126,0-2-1,0-1 1,1-3-1,44 5 1,165 6-236,-236-19 78,12 2-910,1-2-1,31-3 0,-31-7-4021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3:59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4825,'4'2'13941,"24"7"-14072,87-2 81,0-5 1,166-18-1,40 0-576,-238 16 1,-104-5-2992,1 4-495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00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0 1192,'9'1'11883,"-9"-1"-11797,-8 10 300,-1 0-1,0-1 1,0 0 0,-1-1 0,0 0 0,0 0 0,-21 11 0,8-4 32,3-2-167,11-8-173,-1 2 0,1-1 0,-14 14-1,21-18-91,0 1-1,0 0 0,0 0 1,0-1-1,0 1 0,0 0 1,1 1-1,0-1 0,-1 0 1,1 0-1,0 1 0,1-1 1,-1 0-1,0 1 0,1-1 1,0 4-1,0-4 4,0-1 0,0 1 0,0-1 0,0 1 0,1-1 0,-1 1 0,1-1 0,0 1 0,0-1 0,0 1 0,0-1 0,0 0 1,0 0-1,0 1 0,1-1 0,-1 0 0,1 0 0,0 0 0,-1-1 0,1 1 0,3 2 0,2 0-26,0 0 0,0-1 0,0 0 0,0 0 0,13 2 0,-8-1 28,16 1-504,-1 0-1,1-2 1,-1-1-1,56-2 1,-30-1-442,-25 1-2156,-6 0-2979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00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10 2528,'0'0'6679,"10"-10"-2819,-10 201-1284,0-186-2558,0 0 0,1 0 0,-1 0 0,1 0 0,1-1 0,-1 1 0,0 0 0,1-1 0,0 0 0,0 1 0,1-1 0,-1 0 0,1 0-1,0 0 1,0 0 0,0 0 0,0-1 0,1 1 0,-1-1 0,1 0 0,0 0 0,0-1 0,0 1 0,0-1 0,1 0 0,-1 0 0,9 3 0,-6-3 1,-1 0-1,1-1 1,0 1 0,1-1-1,-1-1 1,0 1 0,0-1-1,0-1 1,0 1-1,0-1 1,1 0 0,-1-1-1,-1 0 1,1 0 0,0 0-1,0-1 1,-1 0 0,10-6-1,-9 4-12,0 0-1,0 0 1,-1-1-1,0 0 1,0 0-1,0 0 1,-1-1-1,0 0 1,0 0-1,-1 0 0,7-16 1,-6 10-29,-2 1 0,0-1 0,0 0 0,-1 1 0,-1-1-1,0-24 1,-1 34 34,0 0-1,-1 0 0,0 0 0,1 0 0,-1 0 1,0 0-1,-1 0 0,1 0 0,0 0 0,-1 1 1,0-1-1,0 0 0,1 1 0,-1 0 1,-1-1-1,1 1 0,0 0 0,0 0 0,-1 0 1,0 0-1,1 1 0,-1-1 0,0 1 0,1-1 1,-1 1-1,0 0 0,0 0 0,0 1 0,0-1 1,-6 0-1,-12-3 110,0 2 0,0 0-1,-30 1 1,36 1-92,6 1-29,1-1-1,-1 1 0,0 0 1,0 1-1,1 0 0,-1 1 1,1-1-1,-14 8 0,19-9-74,-1 1-1,1 0 0,0 0 1,0 0-1,0 0 1,1 0-1,-1 1 0,0-1 1,1 1-1,0 0 0,-1-1 1,1 1-1,0 1 0,1-1 1,-1 0-1,0 0 1,1 0-1,0 1 0,0-1 1,0 1-1,0-1 0,0 1 1,1-1-1,-1 5 0,1-6-104,0 0-1,0-1 0,0 1 0,0 0 1,0 0-1,1 0 0,-1-1 0,0 1 0,1 0 1,-1 0-1,1-1 0,0 1 0,0 0 1,-1-1-1,1 1 0,0-1 0,0 1 0,0-1 1,1 1-1,-1-1 0,0 0 0,1 0 1,-1 0-1,0 1 0,1-1 0,-1 0 0,1-1 1,2 2-1,3 0-198,0 0-1,0-1 1,0-1 0,0 1 0,0-1-1,9 0 1,2-1-1034,23 1-1728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01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 2696,'0'0'5098,"0"23"-3683,0 10-1012,-2 0 0,-1-1 0,-11 51 0,8-49-8,2 0 1,1 1 0,3 67 0,1-41 615,2-61-1007,-1 0-1,0 0 0,0 0 0,0 0 0,1 0 1,-1 0-1,0 0 0,0-1 0,0 1 1,0-1-1,3 0 0,29-49 66,-21 38-64,0 0-1,0 0 1,2 1-1,18-11 1,-27 18-23,0 1 0,0-1 0,0 1 0,0 1 0,1-1 0,-1 1 0,1 0 0,-1 1 0,1-1 0,0 1 0,0 1 0,0-1 0,12 2 0,-17 0 32,-1-1 0,1 1-1,-1 0 1,1 0 0,-1 1 0,0-1 0,1 0-1,-1 0 1,0 1 0,0-1 0,0 1 0,0-1-1,0 1 1,0-1 0,0 1 0,0 0 0,-1-1-1,1 1 1,-1 0 0,1 0 0,-1-1-1,0 1 1,0 0 0,1 0 0,-1 0 0,-1 3-1,-1 52 371,1-55-372,0 7 41,-1-1 0,-1 1 0,0-1 0,0 1 0,-1-1 0,0-1 0,0 1 0,0 0 1,-1-1-1,-1 0 0,1 0 0,-1 0 0,0-1 0,-1 0 0,1 0 0,-1-1 0,0 0 1,-1 0-1,1 0 0,-1-1 0,-8 4 0,1-1 83,-1-1 0,0 0 0,0-1-1,-1 0 1,1-1 0,-1-1 0,0-1 0,0-1 0,0 0-1,-21-2 1,37 1-158,-1 0 0,1 0-1,-1 0 1,1 0 0,-1 0 0,1-1-1,-1 1 1,1 0 0,-1-1-1,1 1 1,-1-1 0,1 0 0,-1 0-1,1 1 1,0-1 0,0 0-1,-1 0 1,1 0 0,0 0-1,0-1 1,0 1 0,0 0 0,0 0-1,0-1 1,0 1 0,1 0-1,-1-1 1,0 1 0,1-1 0,-1 1-1,1-1 1,-1-2 0,1 2-117,1 0 1,-1-1-1,1 1 1,-1-1-1,1 1 1,0 0-1,0 0 1,0-1-1,0 1 1,0 0-1,0 0 1,1 0-1,-1 0 1,1 0-1,-1 1 1,1-1-1,0 0 1,0 1-1,0-1 1,0 1-1,0 0 1,3-2 0,40-20-3352,-2 4-1816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01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0 3136,'0'0'5756,"6"15"-4442,-4-12-1216,3 6 193,0 1 0,-1 0 0,-1 0 0,1 1 0,-1-1 0,-1 1 0,0-1 0,-1 1 0,0 0 0,0 15 0,-9 22 662,-2-1 0,-1 0 1,-3-1-1,-20 45 0,30-79-838,-2 0-749,2-30-1531,3 14 1850,-6-25-4857,6-1-2624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3832,'0'0'13499,"236"-17"-11978,-151-5-753,-1 5-768,-8-5-272,-29 5-1473,-9 6-2768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02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9858,'0'0'4056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02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91 4456,'0'0'8533,"-2"-4"-7676,1 2-774,0 0 1,1 1-1,-1-1 0,0 0 0,1 0 0,0 0 1,-1 0-1,1 1 0,0-1 0,0 0 0,0 0 1,0 0-1,0 0 0,0 0 0,0 0 0,1 0 1,1-3-1,-1 3-66,0 0 0,1 0 0,0 0 1,0 0-1,-1 0 0,1 1 0,0-1 0,0 1 1,0-1-1,1 1 0,-1 0 0,0 0 0,0 0 1,1 0-1,4-1 0,15-5 64,0 2-1,0 0 1,1 2 0,-1 0-1,28 1 1,-47 3-61,-1-1 0,1 1 0,-1 0 1,0 0-1,1 0 0,-1 0 0,0 0 0,0 0 0,0 0 1,0 1-1,0-1 0,0 1 0,0 0 0,0-1 0,0 1 1,-1 0-1,1 0 0,-1 0 0,1 0 0,-1 1 0,0-1 0,0 0 1,0 0-1,0 1 0,1 3 0,1 2 15,-1 1-1,1 0 1,-1 0 0,-1 0-1,1 17 1,-2-16-22,1 6 43,-2 1 0,0 0-1,-4 22 1,3-33-38,1 0 1,-1-1-1,0 1 1,-1-1-1,0 1 1,1-1-1,-2 0 1,1 0-1,0 0 1,-1-1-1,0 1 1,0-1-1,-5 4 1,-22 14 135,0-1 0,-2-2-1,0-1 1,-1-1 0,0-2 0,-55 15 0,-30 15 147,107-41-299,9-3-17,0-1 0,1 1 1,-1 0-1,0 0 0,1 0 0,-1 0 1,1 0-1,0 0 0,-1 0 0,1 1 0,0-1 1,0 1-1,0 0 0,0 0 0,-3 2 1,6-2 5,0 0 1,0-1 0,0 1 0,-1-1-1,1 1 1,1-1 0,-1 0 0,0 1-1,0-1 1,0 0 0,1 0 0,-1 0-1,1 0 1,-1 0 0,1 0 0,-1 0-1,1 0 1,-1-1 0,1 1 0,3 0-1,42 15 135,19-2-195,2-2 0,-1-3 1,1-3-1,0-2 0,70-7 1,-130 3-417,0-1-1,0 0 1,0 0 0,0 0-1,-1-1 1,1-1 0,0 1-1,-1-1 1,11-5 0,4-5-4547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1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2784,'3'-18'10438,"411"0"-10571,13 36 79,-373-20 20,-32 0 0,0 1-1,-1 2 0,1 0 0,41 7 0,-54-6-222,6 1 584,-49-1-9088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18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1 1464,'8'5'9212,"-7"-4"-9051,-5 1-28,1 1 0,-1 0 1,0-1-1,0 0 0,0 0 1,0 0-1,0 0 0,0-1 1,-8 2-1,-13 6 52,-325 156 1232,298-139-1146,50-25-276,0 0 0,-1 0 1,1 0-1,0 0 0,-1 0 1,1 1-1,0-1 0,0 1 1,0 0-1,0-1 0,1 1 1,-1 0-1,0 0 0,1 0 1,-1 0-1,1 1 0,0-1 1,-1 0-1,1 1 0,0-1 1,1 0-1,-1 1 0,0-1 1,1 1-1,-1 0 0,1-1 1,0 1-1,0-1 0,0 1 1,0 2-1,1-1-8,1 0-1,-1-1 1,1 0-1,-1 1 1,1-1-1,0 0 1,0 0-1,0 0 1,1 0-1,-1 0 1,1 0-1,0-1 1,-1 1-1,1-1 1,0 0-1,0 0 1,1 0-1,5 3 1,41 14 36,0-2 0,2-2 0,93 14-1,-91-20-10,-1 2-1,1 2 0,73 30 0,-105-31-60,-20-10 115,1-4-378,36-21-4555,-10 5-1853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19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1 208,'0'0'11185,"5"11"-11023,132 254 1498,-112-226-1535,1 0 0,1-2 0,2-1 1,58 55-1,-87-91-187,0 0-1,1 0 1,-1 1 0,1-1 0,-1 0 0,1 0 0,-1 0 0,1 1 0,-1-1-1,1 0 1,-1 0 0,1 0 0,-1 0 0,1 0 0,-1 0 0,1 0 0,-1 0 0,1 0-1,-1 0 1,1 0 0,-1-1 0,1 1 0,-1 0 0,1 0 0,-1 0 0,1-1-1,-1 1 1,1 0 0,-1-1 0,0 1 0,1 0 0,-1-1 0,1 1 0,-1 0-1,0-1 1,1 1 0,-1-1 0,0 1 0,0-1 0,1 1 0,-1 0 0,0-1 0,0 1-1,0-1 1,0 1 0,1-1 0,-1 1 0,0-2 0,10-31-1920,-9 27 1360,9-33-3125,1 7-698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19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 1 2760,'0'0'7618,"-275"175"-6426,204-133-272,0-6-184,0-6-432,20 1-152,0-7-112,10 0-40,0 0-264,41-6-776,0 0-1464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2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1712,'0'0'9550,"19"-5"-8934,-4 1-467,3-2 49,0 2 0,1 0 0,-1 1 0,38-1 0,76 4 1072,-69 0-2028,-17 0-4717,-73 0 517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20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3992,'0'0'9098,"10"145"-8113,0-109-545,-10 1-320,0-7-120,0-6-128,10 0-785,0-6-959,-10 0-2225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21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1 182 4504,'0'0'8050,"203"24"-7538,-162-24-32,-11 0-216,1 0-160,-21 0-104,0 0-344</inkml:trace>
  <inkml:trace contextRef="#ctx0" brushRef="#br0" timeOffset="1">194 1 928,'0'0'6278,"-7"1"-5506,5 0-696,-1-1-1,0 1 1,1 1-1,0-1 1,-1 0-1,1 0 1,0 1 0,0 0-1,-1-1 1,1 1-1,0 0 1,1 0-1,-1 0 1,0 0-1,1 0 1,-1 0-1,1 1 1,-1-1-1,1 0 1,0 1-1,0-1 1,0 1-1,0 0 1,0 3-1,-4 14 591,1 0-1,-2 29 1,2-13-207,-5 17 30,2 1 0,3-1 0,5 104 0,0-151-647,0 0 0,1 0 0,-1 0 0,1 0 0,0 0 0,1-1 0,0 1 0,0-1 0,0 1 0,0-1 0,1 0 0,4 5 0,3 5-1777,1 8-2913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37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3568,'0'0'10355,"3"0"-10788,420 0 1079,-422 0 84,-1 31 244,0 88-598,-1-115-319,0 0 0,-1 0 0,0 0 0,0 0 0,0 0 0,0 0 0,-1 0 0,1-1 0,-1 1 0,0-1 0,0 0-1,0 0 1,-1 0 0,-6 5 0,-11 12 65,15-13-127,1-2-13,0 0 1,1 0-1,-1 0 0,1 1 0,0 0 1,1 0-1,-1 0 0,1 0 1,0 0-1,1 1 0,0 0 1,0-1-1,0 1 0,1 0 0,0 0 1,0 0-1,0 9 0,2-15 1,-1 0 0,0-1 0,1 1 0,0 0 0,-1 0 0,1 0 0,-1-1 1,1 1-1,0 0 0,0-1 0,-1 1 0,1-1 0,0 1 0,0-1 0,0 1 0,0-1 0,-1 1 0,1-1 0,0 0 0,0 1 0,0-1 0,0 0 0,0 0 0,0 0 0,0 0 0,0 0 0,0 0 0,0 0 0,1 0 0,42-1-479,-30 1 403,12 0 51,-6 1 29,1-1-1,0-1 1,0-1-1,31-7 0,-40 7 0,-10 2 12,0 0-1,0 0 0,0-1 1,0 1-1,0-1 1,0 1-1,-1-1 0,1 0 1,0 0-1,0 0 1,0 0-1,2-2 0,-2 2 29,-2 0 30,0-4-51,0 0-36,0 4 299,-22 1 316,15 0-529,-5 37-195,2 65 123,10 53-179,10-117 105,-8 5 158,-1-22 5,0 0-1,-4 34 1,2-50-59,1 0 1,-1 0 0,-1 0-1,1-1 1,-1 1-1,1 0 1,-1-1 0,0 1-1,-1-1 1,1 0 0,-1 0-1,0 0 1,0 0-1,0 0 1,-1-1 0,-4 5-1,-1-1 23,-1 0-1,0 0 0,1-1 1,-2 0-1,1-1 0,-1 0 1,0 0-1,0-1 0,0-1 1,-1 0-1,1 0 0,-1-1 1,1-1-1,-1 0 0,-12-1 1,-19 0 112,0-2 1,0-2-1,1-1 0,0-3 1,-67-20-1,89 19-232,17 3-456,17 2-836,-12 4 1195,32-6-3279,-2 0-2614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0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3 195 2984,'0'0'9915,"0"0"-9889,0 1 0,0-1 0,0 1 0,0-1 0,0 1 0,1-1 0,-1 1 0,0-1 0,0 1-1,1-1 1,-1 1 0,0-1 0,1 1 0,-1-1 0,0 0 0,1 1 0,-1-1 0,1 0 0,-1 1 0,1-1-1,-1 0 1,1 1 0,-1-1 0,1 0 0,-1 0 0,1 0 0,-1 1 0,1-1 0,-1 0 0,1 0 0,-1 0-1,1 0 1,-1 0 0,2 0 0,23 4 172,0-1 0,0-1 0,1-1 1,-1-1-1,1-1 0,-1-2 0,27-5 0,-38 3-147,0 0 1,0-1-1,-1-1 0,0 0 0,0-1 1,-1 0-1,0-1 0,0 0 1,-1-1-1,-1 0 0,1-1 0,10-14 1,-20 23-57,1 1 0,-1-1 0,0 1 0,0-1 0,1 1 0,-1-1 0,-1 0 0,1 0 1,0 0-1,0 1 0,-1-1 0,1 0 0,-1 0 0,1 0 0,-1 0 0,0 0 0,0 0 1,0 0-1,0 0 0,0 0 0,0 0 0,-1 0 0,1 0 0,-1 0 0,1 0 0,-1 1 0,0-1 1,1 0-1,-1 0 0,0 0 0,0 1 0,0-1 0,-1 1 0,1-1 0,0 1 0,-1-1 0,1 1 1,-1 0-1,1-1 0,-1 1 0,1 0 0,-1 0 0,0 0 0,0 0 0,1 1 0,-1-1 0,0 0 1,0 1-1,0-1 0,0 1 0,-4-1 0,-29-2 93,-53 2 0,77 1-53,1 1 1,-1 0-1,1 1 0,-1 0 0,1 1 0,0 0 0,0 0 1,0 1-1,-16 9 0,14-4 17,0-1 0,1 2-1,0-1 1,0 2 0,1-1 0,1 1 0,-1 1-1,2 0 1,-13 22 0,16-24-22,1 1 0,0-1 0,0 1 0,1-1 0,0 1 0,1 0 0,1 0 0,0 1 0,0-1 0,1 0 1,0 0-1,1 0 0,3 17 0,-3-24-7,0 1 0,0-1 0,1 0 0,0 0 1,-1 0-1,1 0 0,1 0 0,-1 0 0,1-1 1,-1 1-1,1-1 0,0 1 0,0-1 0,1 0 0,3 3 1,1-1 44,-1-1 0,1 1 1,0-1-1,0-1 0,0 0 0,1 0 1,10 3-1,6-2 107,0-1 1,0 0-1,1-2 1,39-3-1,-41 0-293,-1-2 1,1-1-1,-1 0 0,0-2 0,31-14 1,55-29-4368,-90 41 2967,30-15-5628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3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0 6057,'-3'5'10018,"-18"29"-9343,13-22-633,1 0 1,0 1 0,0 0 0,2 1 0,0-1-1,0 1 1,1 0 0,1 0 0,0 0-1,1 1 1,1-1 0,0 27 0,1-29-50,0 3-18,0 0 0,1 0 0,0 0 0,5 17 0,-5-26 13,1-1 1,0 0-1,0 0 1,1 0-1,0 0 1,0 0-1,0 0 1,0-1-1,1 0 1,-1 1 0,1-1-1,0-1 1,0 1-1,10 6 1,-9-6-28,0-1 0,1 0 1,-1 0-1,1 0 0,-1 0 1,1-1-1,0 0 0,0 0 1,0-1-1,0 0 0,1 0 0,-1 0 1,0-1-1,0 0 0,1 0 1,-1 0-1,0-1 0,8-1 1,-8-1 38,1 1 1,-1-1-1,1 0 0,-1-1 1,0 1-1,0-1 1,0-1-1,-1 1 1,0-1-1,1 0 0,-2 0 1,1 0-1,0-1 1,-1 1-1,6-11 1,0 0-43,0-1 0,0 0 0,-2 0 0,0-1 0,-1 1 0,-1-2 0,-1 1 1,0-1-1,-1 0 0,-1 0 0,0-32 0,-3 47 53,-1 0 1,0 0-1,0-1 0,0 1 1,0 0-1,-1 0 0,1 0 0,-1 1 1,0-1-1,0 0 0,-1 1 1,1-1-1,-1 1 0,0 0 1,1-1-1,-1 2 0,-1-1 1,1 0-1,0 0 0,-1 1 1,0 0-1,1 0 0,-8-3 0,0 0 83,1 1 0,-1 0 0,1 1 0,-1 0 0,0 0 0,0 1 0,0 1 0,-12 0 0,20 1-156,0 1 0,0 0 0,1 0 0,-1 0 0,0 1 0,1-1 0,-1 1 0,1-1 0,-1 1 1,1 0-1,0 0 0,-1 0 0,1 0 0,0 0 0,0 1 0,1-1 0,-3 4 0,3-6-44,0 1 0,1 0 1,-1 0-1,0 0 0,1 0 1,-1 0-1,0 0 0,1 0 1,-1 0-1,1 0 0,0 0 1,-1 0-1,1 0 0,0 0 1,-1 0-1,1 1 0,0-1 1,0 0-1,0 0 0,0 0 1,0 0-1,0 0 0,1 1 1,-1-1-1,0 0 0,0 0 1,1 0-1,-1 0 0,1 0 1,-1 0-1,1 0 0,0 0 1,-1 0-1,1 0 0,0 0 1,-1 0-1,1-1 0,0 1 1,0 0-1,0 0 0,0-1 1,0 1-1,0 0 0,2 0 1,32 5-2289,6-5-1253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38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0 1712,'0'0'6803,"-9"28"-5359,-26 95-69,30-103-1084,0-1-1,2 1 1,0 0-1,1 1 1,2 35-1,1-20-122,-1-30-161,0 0 0,1 1 0,0-1 0,0 0 0,0 0 0,1 0 0,-1-1 0,2 1 0,-1 0 0,0 0 0,1-1 0,0 0 0,1 0 0,6 10 0,-7-13-17,0 1 0,0 0 0,0-1 0,1 0 1,-1 1-1,0-1 0,1-1 0,-1 1 0,1 0 1,0-1-1,0 0 0,-1 0 0,1 0 0,0 0 1,0 0-1,0-1 0,0 0 0,0 0 0,0 0 1,0 0-1,0-1 0,0 1 0,0-1 0,6-2 1,0-2 37,0-1 0,-1 0 0,1 0 0,-1-1 0,-1 0 0,1-1 0,-1 0 0,-1 0 0,1 0 1,6-12-1,17-15-163,-12 15-53,0-2 0,-1 0 0,-1-1 0,-1 0 0,-1-2 0,23-49 0,-22 38 241,-11 27 173,-9 26 63,-7 22 55,3 0-1,0 1 0,3 0 0,1 0 1,3 50-1,1-80-325,0-1-1,1 0 1,0 0-1,1 0 1,0 0-1,0 0 1,1 0-1,7 16 1,-8-22-33,-1-1 1,1 1 0,0 0-1,0 0 1,0-1 0,0 1 0,0-1-1,0 0 1,1 1 0,-1-1-1,1 0 1,0 0 0,-1-1-1,1 1 1,0-1 0,0 1 0,0-1-1,0 0 1,0 0 0,1 0-1,-1 0 1,0-1 0,0 0-1,1 1 1,-1-1 0,0 0-1,5-1 1,-7 1-25,0 0 1,1 0-1,-1-1 0,0 1 1,0 0-1,1-1 0,-1 1 1,0-1-1,0 0 0,1 1 0,-1-1 1,0 0-1,0 1 0,0-1 1,0 0-1,0 0 0,0 0 1,-1 0-1,2-2 0,13-21-1270,-1 0 0,15-40 0,-7 4-4010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39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4504,'0'0'5265,"0"36"-3412,0 248 968,0 20 257,0-235-5218,0-188-4026,0 63 903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39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6553,'0'0'5385,"203"0"-4337,-101 0-648,-10 0-240,-11 0-40,-20 0-120,-30 0-440,-11-7-992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39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3920,'0'0'8094,"0"27"-7266,0 446 3677,0-217-3224,0-175-3604,0-184-5332,0 45 1877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40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52 5777,'0'0'6930,"22"-8"-6796,73-24 38,-87 29-118,0 1 0,0 0 0,0 0 0,0 1 0,0 0 0,1 1 0,-1 0 0,0 0 0,0 1 0,1 0 1,-1 0-1,0 1 0,0 0 0,0 0 0,-1 1 0,1 0 0,9 5 0,-6 0 79,0 0 0,0 1 0,-1 1 1,-1-1-1,1 2 0,-1-1 0,-1 1 0,9 14 0,-13-16-69,1-1-1,-1 1 0,0 0 0,-1 0 1,0 0-1,-1 0 0,0 1 1,0-1-1,-1 1 0,0-1 0,-1 1 1,-1 17-1,1-23-45,0 0-1,-1-1 1,1 1 0,-1 0-1,0 0 1,0-1 0,0 1 0,0-1-1,-1 1 1,1-1 0,-1 1-1,0-1 1,0 0 0,-1 0-1,1 0 1,0 0 0,-4 3-1,-1-1 33,1 0-1,-1 0 1,0 0-1,0-1 0,0 0 1,-1-1-1,-12 5 0,-7-1 168,0 0 0,-1-2-1,-46 4 1,67-9-173,-7 3 19,0-2 0,0 0 0,1-1 0,-1 0 0,0-1 0,0-1 0,0 0 0,1-1 1,-17-5-1,29 7-116,-1 1 0,1-1 0,-1 0 1,1 1-1,-1-1 0,1 0 0,0 0 0,-1 0 1,1 0-1,0 0 0,0 0 0,0 0 1,0-1-1,0 1 0,0 0 0,0-1 1,0 1-1,0-1 0,1 1 0,-1 0 0,0-1 1,1 0-1,-1 1 0,1-1 0,0 1 1,0-1-1,0 0 0,-1 1 0,1-1 0,0 1 1,1-1-1,-1 0 0,0 1 0,0-1 1,1 1-1,-1-1 0,1 0 0,0 1 0,-1-1 1,1 1-1,0 0 0,0-1 0,0 1 1,1-2-1,2-2-388,0 0 1,0 0-1,0 1 1,1-1-1,0 1 1,0 0-1,0 1 1,0-1-1,7-3 1,30-12-3737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40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4977,'0'0'9915,"-8"26"-9225,5-18-638,-9 27 423,2 1 0,1 1 0,2-1-1,-5 61 1,12-78-328,0-10-101,-1 1 1,2-1-1,-1 0 1,1 1 0,1-1-1,3 15 1,-3-21-65,-1-1 1,0 1-1,1-1 1,0 1-1,-1-1 1,1 0 0,0 1-1,0-1 1,0 0-1,1 0 1,-1 0-1,0-1 1,1 1-1,0-1 1,-1 1 0,1-1-1,0 0 1,-1 0-1,1 0 1,0 0-1,0 0 1,0-1-1,0 1 1,0-1-1,4 0 1,6 1-85,0 0 0,-1-1 0,1-1 0,0 0 0,0 0 0,-1-2 0,1 1 0,-1-2 0,0 1 0,12-7 0,-7 1-244,0 0 0,-1-2 0,0 0 0,0-1 0,25-26 0,-27 25-144,0-1-1,-2 0 0,20-28 0,-28 35 473,0-1 1,0 1-1,-1-1 1,0 0-1,0 0 1,0 0-1,-1 0 0,-1 0 1,0-1-1,1-16 1,-2-45 1843,0 70-1794,0 0 0,0-1 0,0 1 0,0 0 0,0 0 0,0 0 0,-1-1 0,1 1 0,0 0 0,0 0 0,0 0 0,0 0 1,0-1-1,-1 1 0,1 0 0,0 0 0,0 0 0,0 0 0,0 0 0,-1 0 0,1 0 0,0 0 0,0 0 0,0-1 0,-1 1 0,1 0 0,0 0 0,0 0 0,0 0 0,-1 0 1,1 0-1,0 0 0,0 0 0,-1 0 0,1 1 0,0-1 0,0 0 0,0 0 0,0 0 0,-1 0 0,1 0 0,0 0 0,0 0 0,0 0 0,-1 0 0,1 1 0,0-1 0,0 0 1,0 0-1,0 0 0,0 0 0,-1 1 0,1-1 0,0 0 0,0 0 0,0 0 0,0 0 0,0 1 0,0-1 0,-13 15 378,5 3-260,2 0 0,0 1-1,1-1 1,0 1-1,2 0 1,-3 32 0,4-1 350,6 74 0,-4-116-484,1-1 1,0 1-1,0-1 0,1 1 1,0-1-1,1 0 0,-1 1 1,1-1-1,1-1 0,-1 1 1,1 0-1,8 9 0,-9-12-79,0-1-1,0-1 1,1 1-1,-1 0 1,1-1-1,0 0 0,0 1 1,-1-2-1,1 1 1,1 0-1,-1-1 1,0 0-1,0 0 1,0 0-1,1 0 0,-1-1 1,0 1-1,1-1 1,-1 0-1,0 0 1,1-1-1,-1 0 1,8-1-1,-8 0-84,1 1 1,-1-1-1,0 0 0,1 0 0,-1 0 1,0 0-1,0-1 0,0 0 1,-1 0-1,1 0 0,0 0 0,3-5 1,34-49-2572,-16 20-78,15-17-2085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40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4336,'0'0'5626,"0"163"-3490,0-60-312,0 11-119,10 1-345,10-6-456,11-25-592,-11-24-224,0-23-88,-9-25-120,9-12-632,-20-6 8,10-30-472,0-43-1009,-10 19-1776,0-1-2208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6:54:41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10490,'0'0'3929,"265"78"-2641,-41-66-1088,30-12-200,-30-24-2393,-61-18-5248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3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8 1256,'0'0'3797,"0"-7"1520,0 11-4985,-1 1 0,0 0 1,0-1-1,0 1 0,-1 0 0,0-1 1,1 0-1,-2 1 0,1-1 0,0 0 1,-5 6-1,-40 45 767,25-31-563,4-3-185,-64 72 470,79-88-758,0 0-838,1-7 33,3-1 698,0 1 1,0-1-1,1 1 1,-1-1 0,1 1-1,-1 0 1,1-1-1,0 1 1,0 0-1,0 0 1,0 0-1,0 0 1,0 1 0,4-3-1,15-16-146,4-10-50,31-29-1,6-8-56,-57 62 290,-1 1-1,1-1 1,1 1 0,-1 0 0,0 1 0,1-1 0,0 1-1,0 0 1,10-4 0,-13 7 50,0 0 0,-1-1 0,1 1 0,0 0 0,0 0 1,0 1-1,-1-1 0,1 1 0,0-1 0,-1 1 0,1 0 0,0 0 0,-1 0 0,1 0 0,-1 0 0,1 1 1,-1-1-1,0 1 0,0-1 0,0 1 0,1 0 0,-2 0 0,1 0 0,0 0 0,0 0 0,1 4 0,8 5 106,1 2 71,0 1 1,17 25 0,4 5 338,-32-43-546,0 0-1,0 0 1,0 0 0,-1 0-1,1 1 1,0-1 0,-1 0-1,1 0 1,-1 1-1,0-1 1,1 0 0,-1 0-1,0 1 1,0-1 0,0 0-1,0 1 1,0-1 0,0 0-1,0 3 1,0-2-5,0-1-89,-4 2-3989,-14-2 210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1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510 432 3408,'0'0'8282,"-4"-10"-7258,1 6-904,1 0 0,-1-1 0,1 1 0,-1 0 0,-1 1 0,1-1-1,0 0 1,-1 1 0,0 0 0,0 0 0,0 0 0,0 0 0,0 1 0,-1-1 0,1 1 0,-1 0 0,1 1 0,-1-1 0,0 1-1,1 0 1,-8-1 0,-17-5 156,0 1 0,-1 1-1,1 2 1,-1 0-1,0 2 1,-48 5 0,70-1-258,0 0 0,1 0 0,-1 1 0,1 0 0,0 0 0,0 1 1,0-1-1,0 2 0,1-1 0,0 1 0,0 0 0,0 0 0,1 0 0,-8 14 0,6-11 0,1 0 0,0 0 0,1 1 0,0 0 0,1 0 0,0 1 0,1-1 0,-1 1 0,2 0 0,-3 20 0,5-27-18,0 1 1,0 0-1,0 0 1,0-1-1,1 1 1,0 0-1,0-1 1,0 1-1,0-1 1,1 1-1,2 4 1,-2-7 14,1 1 1,-1-1 0,0 0-1,1-1 1,-1 1-1,1 0 1,-1-1-1,1 1 1,0-1-1,0 0 1,0 0-1,-1 0 1,1 0 0,0-1-1,0 1 1,0-1-1,0 1 1,6-1-1,2 0 101,0 1 0,0-2 0,0 1 0,1-1 0,-1-1 0,0 0 0,0-1 0,-1 0 0,16-7-1,-9 2-126,0-1-1,0-1 1,-1-1-1,24-20 0,-1-1-690,-3-2 1,0-1-1,44-59 0,-65 73 590,0-1 0,-1-1 0,-1-1 0,-1 1 0,-2-2 0,0 0 0,-1 0 0,6-32 0,-15 57 116,14-77 96,-9 49 290,-5 26 53,-4 11 226,-22 80-599,-20 70 784,34-89-517,3 0-1,4 1 0,3 79 0,11-69-432,-9-80 9,0-1-1,0 1 0,0-1 0,0 0 0,0 1 1,0-1-1,0 1 0,1-1 0,-1 1 1,0-1-1,0 1 0,0-1 0,1 1 0,-1-1 1,0 0-1,0 1 0,1-1 0,-1 1 1,0-1-1,1 0 0,-1 1 0,0-1 0,1 0 1,-1 1-1,0-1 0,1 0 0,-1 0 1,1 1-1,-1-1 0,1 0 0,-1 0 0,1 0 1,-1 0-1,1 0 0,-1 0 0,0 1 1,1-1-1,-1 0 0,1 0 0,-1-1 0,1 1 1,-1 0-1,1 0 0,-1 0 0,1 0 1,-1 0-1,1 0 0,-1-1 0,1 1 0,-1 0 1,0 0-1,1-1 0,-1 1 0,1-1 0,9-8-4207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1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2832,'0'0'5640,"-44"2"706,38 1-6347,-1 1 1,1 0-1,0 1 0,1-1 1,-1 1-1,1 0 1,0 1-1,-5 5 1,-36 51-1,43-58 1,-4 7 1,-1 1 1,2 0-1,-1 0 0,2 1 0,0 0 0,0 0 0,1 0 0,1 1 0,0-1 1,1 1-1,0 0 0,1 26 0,1-38-1,1 0 0,-1 0-1,1 0 1,0 0 0,0 0 0,0 0-1,0 0 1,0-1 0,0 1 0,0 0 0,0 0-1,1-1 1,-1 1 0,1-1 0,-1 1-1,1-1 1,-1 0 0,1 0 0,0 0-1,0 1 1,0-2 0,0 1 0,-1 0 0,1 0-1,0-1 1,1 1 0,-1-1 0,0 1-1,2-1 1,9 3 2,0-1-1,0-1 0,17 0 1,-21-1-10,0-1 0,0-1 1,0 1-1,0-1 0,0-1 1,-1 0-1,1 0 0,-1 0 1,1-1-1,-1 0 0,-1-1 1,1 0-1,7-6 0,-4 2-82,0-1-1,0-1 0,-1 0 1,0 0-1,-1-1 0,0 0 1,7-14-1,-13 19 82,-1-1 1,0 1-1,0-1 1,-1 1-1,0-1 1,-1 0-1,1 0 1,-1 1-1,-2-15 1,1-6-14,0 26 28,1-1-1,-1 0 1,0 0-1,0 1 1,0-1 0,0 0-1,0 1 1,0-1 0,-1 1-1,1-1 1,-1 1-1,0 0 1,0 0 0,0 0-1,0 0 1,0 0-1,0 0 1,0 0 0,-1 1-1,1-1 1,-1 1 0,1 0-1,-1-1 1,1 1-1,-1 0 1,0 1 0,0-1-1,-4 0 1,-12-4 167,0 2 0,-38-3 0,45 5-125,5 1-44,-10-2-7,-1 1 1,1 1-1,-30 3 1,47-2-153,-1 0 1,0-1 0,0 1-1,0 0 1,1 0 0,-1 0 0,0 0-1,1 0 1,-1 0 0,1 0-1,-1 0 1,1 0 0,0 0 0,-1 1-1,1-1 1,0 0 0,0 0-1,0 0 1,0 0 0,0 1 0,0-1-1,0 0 1,0 0 0,0 0-1,0 0 1,1 0 0,-1 1-1,1 1 1,5 10-4740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 3104,'0'0'6420,"-3"-7"-5000,3 6-1405,0 1-1,0 0 1,0 0 0,0 0 0,0 0 0,0 0-1,0 0 1,0-1 0,0 1 0,0 0-1,0 0 1,0 0 0,0 0 0,0 0 0,0 0-1,0-1 1,0 1 0,0 0 0,0 0-1,0 0 1,0 0 0,0 0 0,-1 0 0,1 0-1,0 0 1,0-1 0,0 1 0,0 0-1,0 0 1,0 0 0,0 0 0,0 0 0,0 0-1,-1 0 1,1 0 0,0 0 0,0 0-1,0 0 1,0 0 0,0 0 0,0 0 0,-1 0-1,1 0 1,0 0 0,0 0 0,0 0-1,0 0 1,0 0 0,0 0 0,-1 0 0,1 0-1,0 0 1,0 0 0,0 0 0,0 0-1,0 0 1,0 0 0,0 0 0,-1 0 0,1 0-1,0 0 1,0 0 0,0 1 0,0-1-1,0 0 1,0 0 0,-5 22 353,0 0 1,2 1-1,0 42 1,0-13 241,0 139 765,5-103-1357,-2-88 10,1-1-27,0-1 0,0 0-1,0 0 1,0 1 0,0-1 0,-1 0 0,1 0-1,0 0 1,-1 0 0,0 0 0,1 0-1,-1-4 1,5-14-282,31-57-207,-30 60 393,1 0-1,0 0 1,2 1 0,0 1-1,1-1 1,19-22 0,-26 35 78,0 1 0,1-1 0,-1 1-1,1 0 1,-1 0 0,1 1 0,0-1 0,0 1 0,0 0 0,0 0 0,0 0 0,0 0 0,0 1 0,0 0 0,0 0-1,0 0 1,0 0 0,0 0 0,0 1 0,7 2 0,-5-2 16,0 1 0,0-1 0,1 2 0,-1-1 0,-1 1 0,1 0 1,0 0-1,-1 0 0,0 1 0,1 0 0,-1 0 0,4 5 0,-3-1 13,0-1 0,0 1 0,-1 0-1,0 1 1,0-1 0,4 15 0,-7-20 1,-1 0-1,-1 0 1,1 0 0,0 0 0,-1 0-1,0 0 1,1 0 0,-1 0 0,0 0-1,-1 0 1,1 0 0,0 0 0,-1 0-1,0 1 1,0-1 0,0-1-1,0 1 1,0 0 0,-1 0 0,1 0-1,-1-1 1,1 1 0,-1-1 0,0 1-1,-3 1 1,-5 5 85,-1 0 0,0-1 0,-1-1 0,0 0-1,0-1 1,0 0 0,-1-1 0,0 0 0,0-1-1,0 0 1,0-1 0,-1-1 0,1 0 0,-1-1 0,0 0-1,1-1 1,-1-1 0,-19-2 0,28 1-79,0 0 0,0 0 1,1-1-1,-1 1 0,1-1 0,-1 0 1,1 0-1,0-1 0,0 1 0,-4-6 1,7 8-92,0 0 1,0 0 0,0 0 0,0 0 0,0 0-1,0 0 1,0 0 0,1 0 0,-1 0 0,1 0 0,-1 0-1,0-1 1,1 1 0,0 0 0,-1 0 0,1-1-1,0 1 1,0 0 0,0-1 0,0 1 0,0 0 0,0-1-1,0 1 1,0 0 0,0 0 0,0-1 0,1 1-1,-1 0 1,1 0 0,-1-1 0,1 1 0,-1 0 0,1 0-1,0 0 1,-1 0 0,1 0 0,0 0 0,0 0-1,0 0 1,0 0 0,0 0 0,0 0 0,0 1 0,2-2-1,23-11-4278,3 0-1695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3744,'0'0'4580,"13"2"-3065,-12 4-1190,0 0 0,0 0 0,0 0 1,-1 0-1,0 0 0,0 0 0,-2 12 0,1 5 346,1 314 1204,0-334-1856,-1 1 0,1-1 0,-1 0 0,0 0 0,1 0 0,-1 0 0,-1 0 0,1-1 0,0 1 0,-1 0 0,1 0 0,-1-1 0,0 1 0,0-1 0,0 1 0,0-1 0,0 0 0,-1 0 0,1 0 0,-1 0 0,1 0 0,-1-1 0,0 1 0,0-1 1,1 0-1,-1 1 0,0-1 0,0-1 0,0 1 0,0 0 0,-5 0 0,-8 1 4,0 0 0,0-1 0,0 0 0,-32-4 0,46 3-39,0 0 0,0 0 0,0-1 0,0 1 0,0 0 0,0-1 0,0 0 0,0 0 0,0 1 0,0-1 0,0 0 0,0 0 0,1-1 0,-1 1 0,0 0 0,1-1 0,-1 1 0,1-1 0,-1 1 0,1-1 0,-2-2 0,1 0-509,1 0 0,0 0 0,-1-1 0,1 1 0,1 0-1,-1 0 1,0-1 0,1 1 0,0-6 0,0-11-5382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7137,'0'0'7290,"0"-13"-9899,0 21-104,0 1-3104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7 106 4352,'0'0'6767,"-7"-4"-5972,11 6-776,-1 0 1,1 0-1,-1 0 0,1-1 0,0 1 1,0-1-1,0 0 0,7 1 1,-8-1 23,15 4 114,1-2-1,-1 0 0,1-1 0,0 0 0,19-2 1,-31-1-113,0 1 1,0-1 0,0 0 0,0 0-1,0-1 1,0 0 0,-1-1-1,1 1 1,0-1 0,-1 0-1,0-1 1,0 0 0,0 0 0,0 0-1,-1 0 1,9-9 0,-13 12-15,0 0 1,0-1 0,0 1 0,0 0-1,0 0 1,0 0 0,-1-1-1,1 1 1,0 0 0,-1-1 0,1 1-1,-1-1 1,1 1 0,-1-1-1,0 1 1,0-1 0,1 1 0,-1-1-1,0 1 1,0-1 0,0 1-1,-1-1 1,1 1 0,0-1 0,-1-2-1,-1 2-19,1 0-1,-1 0 1,0 0-1,1 0 0,-1 1 1,0-1-1,0 0 0,0 1 1,0-1-1,0 1 1,0 0-1,-1-1 0,-3 0 1,-5-2 13,1 0 0,-1 2 0,0-1-1,0 1 1,-21-1 0,26 4-40,1-1 1,-1 1-1,1 1 0,0-1 0,0 1 0,0 0 0,0 0 0,0 0 1,0 0-1,0 1 0,1 0 0,-1 0 0,1 1 0,0-1 0,0 1 1,0 0-1,0 0 0,1 0 0,-1 0 0,1 1 0,0-1 1,-3 8-1,1-3 15,1 0 0,0 0-1,0 0 1,1 0 0,0 1 0,1 0 0,0-1 0,1 1 0,-1 0 0,2 0 0,0 17 0,1-24 25,-1 1 0,1 0 0,0 0 0,0-1 0,0 1 0,1-1 0,-1 1 0,1-1 0,0 1 0,0-1 0,0 0 0,0 0 0,0 0 0,1 0 0,-1 0 0,1-1 0,0 1 0,6 3 0,-3-2 65,1 0-1,-1-1 0,1-1 0,0 1 1,0-1-1,0 0 0,0 0 0,1-1 1,9 1-1,0-2-63,-1 0 0,0 0 0,1-2 1,-1 0-1,0-1 0,0 0 0,0-2 0,20-7 0,33-24-4728,-53 26-1233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4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126 186 2584,'0'0'8071,"0"0"-7952,0-1 1,0 0-1,0 1 0,0-1 0,0 1 0,-1-1 0,1 1 1,0-1-1,0 1 0,0 0 0,0-1 0,-1 1 0,1-1 1,0 1-1,0-1 0,-1 1 0,1 0 0,0-1 0,-1 1 0,1-1 1,-1 1-1,1 0 0,0 0 0,-1-1 0,1 1 0,-1 0 1,1 0-1,-2-1 0,-4 2-101,0 1 1,0 0 0,0 0-1,0 1 1,0 0-1,0 0 1,0 0 0,1 1-1,0-1 1,-1 1-1,1 1 1,1-1 0,-1 1-1,1 0 1,0 0-1,0 0 1,0 0 0,0 1-1,-3 8 1,5-10 2,0 1-1,0-1 1,1 1 0,0 0 0,0-1-1,0 1 1,0 0 0,1 0 0,0-1-1,0 1 1,0 0 0,1 0 0,-1 0-1,1-1 1,0 1 0,1 0 0,-1-1-1,1 1 1,0-1 0,0 1 0,0-1-1,0 0 1,1 0 0,0 0 0,0 0-1,5 5 1,1-1 14,-1-1 0,1 0 1,1-1-1,-1 1 0,1-2 0,0 1 0,0-2 0,1 1 1,0-1-1,-1-1 0,1 0 0,0 0 0,1-1 1,-1-1-1,0 0 0,1 0 0,-1-1 0,0-1 0,1 0 1,-1 0-1,0-1 0,0-1 0,0 0 0,0 0 0,12-6 1,2-5-419,-1-1 0,-1-1 1,0 0-1,32-33 0,-44 39 258,-1-2 0,0 1-1,-1-1 1,-1 0-1,1-1 1,-2 0-1,0-1 1,-1 1 0,0-1-1,6-22 1,-9 18 315,-1 0 1,-1 1 0,-1-1 0,-2-22-1,0-4 704,2 43-873,0 1 0,0 0 0,0-1-1,0 1 1,0 0 0,0-1 0,0 1 0,0 0-1,0-1 1,0 1 0,0 0 0,0-1-1,0 1 1,0 0 0,0-1 0,-1 1-1,1 0 1,0 0 0,0-1 0,0 1 0,-1 0-1,1 0 1,0-1 0,0 1 0,-1 0-1,1 0 1,0 0 0,-1-1 0,1 1-1,0 0 1,-1 0 0,1 0 0,0 0 0,0 0-1,-1 0 1,1-1 0,0 1 0,-1 0-1,1 0 1,-1 0 0,1 0 0,0 0 0,-1 0-1,1 1 1,0-1 0,-1 0 0,1 0-1,0 0 1,0 0 0,-1 0 0,1 0-1,0 1 1,-1-1 0,1 0 0,0 0 0,-1 1-1,-6 23 96,2 0-1,0 0 0,2 1 1,0-1-1,2 1 0,2 43 1,0-27 288,-2-15-178,1 1 205,1 0 0,5 35 0,-5-54-339,1 0 0,0 0 0,0-1 0,1 1 0,0-1 0,0 1 0,1-1 0,0 0 0,0-1 0,0 1 0,1-1 0,8 8 0,-7-8 1006,-1-2-3723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4:3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7217,'0'0'8770,"178"-30"-7818,-99 22-224,-1-1-240,-14 1-352,-14 4-136,-21 4-464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4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34 1096,'0'0'7868,"-5"-8"-4237,5 89-3688,0-79 23,1-1 1,-1 1-1,1 0 1,-1-1-1,1 1 1,-1-1-1,1 1 1,0-1-1,0 1 1,0-1-1,0 1 0,0-1 1,0 0-1,0 1 1,0-1-1,0 0 1,1 0-1,-1 0 1,1 0-1,-1 0 1,0 0-1,1 0 1,0-1-1,-1 1 0,1 0 1,-1-1-1,1 0 1,0 1-1,-1-1 1,1 0-1,0 0 1,-1 0-1,1 0 1,0 0-1,0 0 0,-1 0 1,1 0-1,0-1 1,-1 1-1,1-1 1,-1 1-1,1-1 1,0 0-1,-1 1 1,1-1-1,-1 0 0,0 0 1,1 0-1,-1 0 1,2-2-1,10-15 106,-11 16-60,0 0 0,0 0 0,-1-1 0,1 1 0,-1-1 0,1 1 0,-1-1 0,0 1 0,0-1 0,0 0 0,1-4 0,-1 2 6,0 0 0,0 0 0,-1 0 0,1 0 0,-1 0 0,0 0 0,0 0 0,-2-6 0,2 9 2,-1 1-1,0-1 0,1 1 0,-1 0 1,0-1-1,0 1 0,0 0 0,1-1 0,-1 1 1,-1 0-1,1 0 0,0 0 0,0 0 1,0 0-1,-1 0 0,1 0 0,0 1 1,-1-1-1,1 0 0,-1 1 0,1-1 0,0 1 1,-1-1-1,0 1 0,1 0 0,-1-1 1,1 1-1,-1 0 0,1 0 0,-1 0 0,-1 1 1,-7-1 121,0 0 1,0 1-1,0 0 1,1 0 0,-1 1-1,0 1 1,-16 5-1,24-6-171,-1-1 0,1 0 0,-1 1 0,1-1 0,0 1 0,-1 0 0,1 0-1,0 0 1,0 0 0,0 0 0,1 0 0,-1 0 0,0 1 0,1-1 0,0 1 0,-1-1 0,1 1-1,0-1 1,0 1 0,0 0 0,1 0 0,-1-1 0,1 1 0,-1 0 0,1 0 0,0 0 0,0 0-1,0-1 1,1 1 0,-1 0 0,2 5 0,-1-7-75,-1 0 0,1 0 0,-1 0 0,1 0 0,-1-1 0,1 1 0,0 0 0,0 0 0,-1-1 0,1 1 0,0-1 0,0 1 0,0-1 0,0 1 0,0-1 0,0 1 0,0-1 0,0 0 0,-1 1 0,1-1 0,0 0 0,0 0 0,1 0 0,-1 0 0,1 0 0,32 1-1992,-26-1 1112,19 0-1825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5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49 2576,'0'0'4262,"4"11"-3854,14 37-90,-10-33 450,-8-15-744,0 0 0,0 0 0,0 0-1,0 0 1,0 0 0,0 0 0,0 0 0,0 0-1,0 0 1,0-1 0,0 1 0,0 0 0,0 0-1,0 0 1,0 0 0,0 0 0,0 0-1,0 0 1,0 0 0,1 0 0,-1 0 0,0 0-1,0 0 1,0 0 0,0 0 0,0 0-1,0 0 1,0 0 0,0 0 0,0-1 0,0 1-1,0 0 1,0 0 0,0 0 0,0 0 0,0 0-1,1 0 1,-1 0 0,0 0 0,0 0-1,0 0 1,0 0 0,0 0 0,0 0 0,0 0-1,0 0 1,0 0 0,0 0 0,0 1-1,0-1 1,0 0 0,0 0 0,1 0 0,-1 0-1,0 0 1,0 0 0,0 0 0,0 0 0,0 0-1,0 0 1,0 0 0,0 0 0,0 0-1,0 0 1,0 0 0,0 0 0,0 0 0,-2-16 1045,-21-16-871,20 29-140,1 0-1,-1 0 0,0 0 0,1 0 0,0-1 1,0 1-1,0-1 0,0 1 0,1-1 0,-1 0 1,1 0-1,0 0 0,0 0 0,-1-6 0,3 9-72,0 0-1,-1 1 0,1-1 0,0 0 1,0 0-1,0 0 0,-1 1 0,1-1 1,0 1-1,0-1 0,0 1 0,0-1 1,0 1-1,0-1 0,0 1 0,0 0 1,1-1-1,-1 1 0,0 0 0,0 0 1,0 0-1,1 0 0,33-3-952,-34 2 924,52 1-3404,-36 3-165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3464,'0'0'5320,"0"-11"-2431,1 21-2368,1 0 0,-1 0 0,2 0 0,-1 0 0,2 0 0,5 13 0,-4-10-348,0 1 0,5 23 0,-2 0 550,-8-38-724,0 0 1,0 0 0,-1-1 0,1 1 0,0 0-1,-1 0 1,1 0 0,-1 0 0,1 0-1,-1 0 1,0 0 0,1 0 0,-1 0 0,0 0-1,0 0 1,-1 0 0,-9-16-24,8 11-2,1 0 0,-1-1 0,2 0 1,-1 1-1,1-1 0,0 0 1,0 0-1,1 0 0,-1 0 0,2 0 1,0-7-1,0 9 16,0 1-1,1-1 1,-1 0 0,1 1-1,0-1 1,0 1 0,0 0-1,1 0 1,0 0 0,0 0-1,0 0 1,0 0 0,0 1 0,1 0-1,-1-1 1,9-4 0,2-1-14,0 0 0,1 2 0,1-1 0,21-6 0,-36 14-22,-1-1 0,0 1 0,1 0 0,-1 0 0,1 0 0,-1-1 0,1 1 1,-1 0-1,1 0 0,-1 0 0,1 0 0,-1 0 0,1 0 0,-1 0 0,1 0 0,-1 0 1,1 0-1,-1 0 0,1 1 0,-1-1 0,1 0 0,-1 0 0,1 0 0,-1 1 1,1-1-1,-1 0 0,0 0 0,1 1 0,-1-1 0,0 0 0,1 1 0,-1-1 0,0 1 1,1-1-1,-1 0 0,0 1 0,1-1 0,-1 1 0,0 0 0,1 21-3072,-2-12 1888,1 15-3059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6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166 183 536,'0'0'7186,"-6"-7"-6448,-20-21-53,24 26-614,0 1-1,0 0 1,0 0-1,-1 0 1,1 0-1,-1 1 1,1-1-1,0 1 1,-1-1 0,1 1-1,-1 0 1,1 0-1,-1 0 1,1 0-1,-1 0 1,1 0-1,-1 1 1,1-1-1,-1 1 1,1 0 0,0 0-1,-1 0 1,1 0-1,-2 1 1,-5 3 7,1 0 1,1 0-1,-1 1 1,-9 9-1,15-12-59,0-1-1,-1 1 0,1 0 1,1-1-1,-1 1 0,0 0 0,1 1 1,-1-1-1,1 0 0,0 0 1,0 0-1,0 1 0,1-1 0,-1 1 1,1 6-1,-1-8-30,1 0 1,0 1-1,0-1 0,0 1 0,0-1 1,0 1-1,0-1 0,1 0 1,-1 1-1,1-1 0,0 0 1,0 0-1,0 1 0,0-1 0,0 0 1,0 0-1,0 0 0,1 0 1,-1 0-1,1 0 0,-1 0 1,1-1-1,0 1 0,0-1 0,0 1 1,0-1-1,0 0 0,0 1 1,0-1-1,0 0 0,0 0 0,1-1 1,-1 1-1,0 0 0,4 0 1,-4 0 5,1 0 0,0-1 1,0 1-1,0 0 0,0-1 1,0 0-1,0 1 0,0-1 0,0 0 1,0-1-1,0 1 0,-1-1 1,1 1-1,0-1 0,0 0 1,0 0-1,0 0 0,-1 0 0,1 0 1,0-1-1,-1 1 0,0-1 1,1 0-1,-1 0 0,0 0 1,0 0-1,0 0 0,0 0 1,0 0-1,0-1 0,0 1 0,-1-1 1,0 1-1,1-1 0,-1 0 1,1-4-1,6-20-187,-2 1 0,-1-1 0,-1 0 1,-1-1-1,-1 1 0,-3-34 0,1 53 216,-5-11 76,4 19-76,1-1 0,0 1 0,0-1-1,0 1 1,0 0 0,0-1 0,-1 1 0,1-1 0,0 1 0,-1 0 0,1-1-1,0 1 1,0 0 0,-1-1 0,1 1 0,0 0 0,-1-1 0,1 1 0,-1 0-1,1 0 1,0-1 0,-1 1 0,1 0 0,-1 0 0,1 0 0,-1 0 0,1 0 0,-1-1-1,1 1 1,-1 0 0,1 0 0,0 0 0,-1 0 0,1 0 0,-1 1 0,1-1-1,-2 0 1,-3 38 29,3-22 20,1 0-1,0 0 1,1 0 0,1 1-1,0-1 1,6 25-1,-5-35-64,-1-1 0,1 0 0,0 1-1,1-1 1,-1 0 0,1 0 0,0-1-1,0 1 1,1-1 0,-1 1-1,1-1 1,0 0 0,0 0 0,0-1-1,1 1 1,-1-1 0,1 0 0,0 0-1,0 0 1,0-1 0,0 0 0,9 3-1,33 3-27,-46-8 44,1 0 0,0 0 0,0 0-1,0 0 1,0 0 0,0 0 0,-1 0-1,1-1 1,0 1 0,0-1 0,-1 1 0,1-1-1,0 0 1,-1 1 0,1-1 0,0 0-1,-1 0 1,1 0 0,-1-1 0,1 1-1,-1 0 1,1-2 0,3-6-39,0-1 1,-1 0-1,-1 0 1,0 0-1,0 0 1,2-20-1,-1-62-1006,-4 91 1031,0 1 0,-1-1 0,1 1 0,0-1-1,-1 1 1,1-1 0,-1 1 0,1-1 0,-1 1 0,1-1-1,-1 1 1,1 0 0,-1-1 0,1 1 0,-1 0 0,1-1-1,-1 1 1,0 0 0,1 0 0,-1 0 0,1-1 0,-1 1-1,0 0 1,1 0 0,-1 0 0,0 0 0,1 0 0,-1 0-1,0 0 1,1 0 0,-1 1 0,0-1 0,-21 5 383,20-3-368,1 0 0,0 0 0,0 0 0,0 0 0,0 0 0,0 0 0,0 0 0,0 0 0,1 1 0,-1-1 0,1 0 0,-1 0 0,1 4 0,0 34 165,1-23-151,-1-14-42,0 0 0,1-1 0,0 1 0,-1 0 0,1-1 0,0 1 1,0-1-1,0 1 0,1-1 0,-1 1 0,0-1 0,1 0 0,0 0 0,0 1 0,-1-1 0,1-1 0,0 1 0,0 0 0,1 0 1,-1-1-1,0 1 0,1-1 0,-1 0 0,1 1 0,-1-1 0,1-1 0,2 2 0,3 1-87,0-1 0,1 0 0,-1-1 0,0 0 0,1 0 0,-1 0 0,1-1 0,9-1 0,-16 0 78,0 0 1,0 0-1,0 0 0,0 0 1,0 0-1,0 0 1,0 0-1,0-1 1,0 1-1,0-1 0,-1 0 1,1 1-1,-1-1 1,1 0-1,-1 0 1,0 0-1,0 0 0,1 0 1,-1 0-1,-1 0 1,1 0-1,0-1 1,0-3-1,2-3-65,-1 0 0,0-1 0,-1 1 0,1-14 0,-2-10 154,0 32-98,1 9-299,8 6 386,0 1 0,0-1 1,1-1-1,1 0 0,0 0 0,1-1 0,0 0 0,16 10 1,-38-39 2721,6 6-2766,-1 1 1,1-1 0,1 0 0,0 0-1,-3-23 1,5 32-51,1 1-1,0-1 1,0 0 0,0 1-1,0-1 1,1 0-1,-1 1 1,0-1 0,1 1-1,-1-1 1,1 0 0,-1 1-1,1-1 1,0 1-1,-1-1 1,1 1 0,0 0-1,0-1 1,0 1 0,0 0-1,1 0 1,-1-1-1,2 0 1,0 1-210,0 0 0,1 0-1,-1 0 1,1 0 0,0 0 0,-1 1-1,1 0 1,-1 0 0,6 0-1,18 0-2710,-1 3-2324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186 165 1792,'0'0'5940,"-8"-6"-5096,-25-19-38,29 23-661,0 0 1,0 1 0,0-1-1,-1 1 1,1 0-1,0 0 1,0 1 0,-1-1-1,1 1 1,-1 0-1,1 0 1,0 0 0,-1 1-1,1-1 1,0 1-1,0 0 1,-1 0 0,1 1-1,0-1 1,0 1-1,0 0 1,0 0 0,1 0-1,-1 1 1,-5 4-1,7-4-124,-1 0-1,0 0 1,0 0-1,1 1 1,0-1-1,0 1 1,0-1-1,0 1 1,0 0-1,1 0 1,0 0-1,-1 5 1,0 3 13,0 0 1,2 22-1,0-26-25,0-6-28,0 0 0,1 1 1,-1-1-1,0 0 0,1 0 0,0 0 1,0 0-1,0 0 0,-1 0 0,2 0 1,-1 0-1,0 0 0,0-1 0,1 1 1,-1 0-1,1-1 0,-1 1 0,1-1 1,0 1-1,-1-1 0,1 0 0,0 0 1,0 0-1,0 0 0,0 0 0,0 0 1,0-1-1,0 1 0,0 0 0,0-1 0,1 0 1,-1 1-1,0-1 0,0 0 0,3-1 1,-1 2-7,0-1 1,1 0 0,-1 0-1,1-1 1,-1 1 0,0-1-1,0 0 1,1-1 0,-1 1-1,0 0 1,0-1 0,0 0-1,0 0 1,-1 0 0,1-1-1,0 1 1,4-5 0,-3-1-102,1 1 1,-1-1-1,0-1 1,-1 1-1,0 0 1,0-1 0,-1 0-1,0 0 1,-1 0-1,3-14 1,-2-7-699,0-57 1,-3 72 753,-4-14-76,4 28 194,0 1 1,0-1-1,-1 0 0,1 0 0,0 0 0,0 0 0,-1 1 0,1-1 0,-1 0 1,1 0-1,-1 1 0,1-1 0,-1 0 0,1 1 0,-1-1 0,0 0 0,1 1 1,-1-1-1,0 1 0,1-1 0,-1 1 0,0-1 0,0 1 0,0 0 0,1-1 1,-1 1-1,0 0 0,-1-1 0,1 2-24,1-1 0,-1 1 0,0-1 0,1 1 0,-1-1 0,0 1 0,1-1 0,-1 1 0,1-1 0,-1 1 0,1 0 0,-1-1 0,1 1 0,0 0 0,-1 0 0,1-1 0,0 1 0,-1 0 0,1 0 0,0-1 0,0 1 0,0 0 0,0 0 0,0 1 0,-4 28 8,4-25 0,-2 12 57,1 0 0,1 0 1,0 0-1,2 0 0,6 33 0,-7-44-52,1 1 0,0-1 1,1 0-1,-1 0 0,1 0 0,0-1 0,1 1 0,-1-1 1,1 1-1,0-1 0,0 0 0,1-1 0,-1 1 0,1-1 1,0 0-1,1 0 0,-1 0 0,8 3 0,-6-3-40,-1-1 0,0-1 0,1 0 0,0 1 0,0-2 0,0 1-1,-1-1 1,1 0 0,0-1 0,11 0 0,-15 0 5,1-1 1,-1 1-1,1-1 1,-1 0-1,0 0 1,1-1-1,-1 1 1,0-1-1,0 1 1,0-1-1,0 0 1,0 0-1,-1-1 1,1 1-1,-1 0 1,1-1-1,-1 0 0,0 1 1,0-1-1,0 0 1,3-6-1,0-3-23,0 0 0,-1 0 0,-1 0 0,0 0-1,0-1 1,-2 1 0,1-1 0,-1 0 0,-2-21-1,1 33 35,0 0 0,-1-1-1,1 1 1,0 0 0,0 0 0,-1 0-1,1 0 1,-1 0 0,1 0-1,-1 0 1,1 0 0,-1 0 0,0 0-1,1 0 1,-1 1 0,0-1-1,0 0 1,0 0 0,1 1 0,-1-1-1,0 0 1,0 1 0,0-1-1,0 1 1,0-1 0,0 1-1,0 0 1,0-1 0,-1 1 0,1 0-1,0 0 1,-2 0 0,2-1 33,-1 1 0,0 0 1,1 0-1,-1 0 0,0 0 1,0 0-1,1 0 0,-1 1 1,0-1-1,1 1 0,-1-1 1,0 1-1,1 0 0,-1-1 0,1 1 1,-1 0-1,1 0 0,-1 0 1,1 0-1,-3 3 0,0 2-23,1 0 0,-1 0 0,1 0 0,1 1 0,-1 0 0,1-1 0,0 1 0,0 0 0,1 0 0,-1 13 0,2-15-23,-1-1-1,1 0 0,1 0 1,-1 0-1,0 0 1,1 1-1,0-1 1,0 0-1,0 0 0,0 0 1,1 0-1,0-1 1,-1 1-1,1 0 1,1-1-1,-1 1 0,0-1 1,1 0-1,4 5 1,-3-5-22,1 0 0,0 1 0,0-2 0,0 1 0,0 0 0,0-1 0,0 0 1,1 0-1,-1-1 0,0 0 0,1 0 0,0 0 0,-1 0 0,1-1 0,0 0 1,-1 0-1,1 0 0,-1-1 0,1 0 0,0 0 0,-1 0 0,9-4 0,-7 2-28,-1 0 0,0-1-1,0 1 1,0-1-1,0 0 1,-1-1-1,1 1 1,-1-1 0,0 0-1,-1-1 1,1 1-1,-1-1 1,0 0 0,0 0-1,-1 0 1,0 0-1,5-13 1,-7 14 33,-1 0 0,1 0 0,-1 0 1,1 0-1,-2-10 0,0 2 125,1 12 465,0 17-214,1-1-289,0 1 1,1-1 0,1 0-1,0 0 1,1 0 0,7 18 0,44 85 102,-8-18-425,-46-99 253,1 4 17,0 0 0,-1 0 0,1 0 0,-1 0 1,0 0-1,1 7 0,-3-11-2,1-1 0,-1 1 0,1-1 0,-1 0 0,1 1 1,-1-1-1,0 0 0,1 1 0,-1-1 0,0 0 0,1 0 0,-1 1 0,0-1 0,0 0 1,1 0-1,-1 0 0,0 0 0,1 0 0,-1 0 0,0 0 0,-1-1 0,-19-1-16,13 0-26,1-1 0,-1 1 0,1-2-1,0 1 1,0-1 0,0 0 0,0-1 0,1 0 0,0 0 0,0 0 0,0-1-1,1 1 1,-9-13 0,7 10 12,1-1 1,0 0-1,0-1 0,1 1 0,1-1 0,-1 0 1,2 0-1,-1-1 0,-2-16 0,4 19-37,1-1-1,1 1 0,-1-1 0,1 0 0,1 0 0,-1 1 1,1-1-1,1 0 0,3-9 0,-3 14 13,0-1 0,0 1 1,1-1-1,0 1 0,-1 0 0,2 0 0,-1 1 0,0-1 1,1 0-1,0 1 0,0 0 0,0 0 0,0 0 0,0 1 1,0-1-1,1 1 0,6-3 0,-4 3-15,1-1 0,-1 1 1,1 0-1,0 0 0,0 1 0,0 0 1,0 0-1,0 1 0,12 1 0,-18-1 68,0 0 0,0 0 1,0 1-1,0-1 0,0 1 0,0-1 0,0 1 0,0 0 0,0-1 0,0 1 0,0 0 1,-1 0-1,1 0 0,0 1 0,0-1 0,-1 0 0,1 1 0,-1-1 0,0 1 0,1-1 1,-1 1-1,0 0 0,0 0 0,0-1 0,0 1 0,0 0 0,0 0 0,0 0 0,-1 0 1,1 0-1,-1 0 0,0 0 0,1 0 0,-1 0 0,0 0 0,0 0 0,0 0 0,0 0 1,-1 3-1,0-2 83,0 0 0,-1 0 0,1 0 0,-1 0 0,1 0 0,-1 0 0,0-1 1,0 1-1,0-1 0,0 1 0,0-1 0,-1 0 0,1 0 0,-1 0 0,1 0 0,-1 0 0,0 0 1,0-1-1,0 1 0,0-1 0,-3 1 0,-3 1 78,0 0 0,0 0 0,0-1 1,0 0-1,0-1 0,-13 1 0,21-2-259,1 1-1,0-1 1,-1 0-1,1 0 1,-1 0 0,1 0-1,-1 0 1,1 0-1,-1 0 1,1 0 0,-1 0-1,1 0 1,-1 0 0,1 0-1,-1 0 1,1 0-1,-1 0 1,1-1 0,-1 1-1,1 0 1,-1 0-1,1-1 1,-1 1 0,1 0-1,0-1 1,-1 1-1,1 0 1,0-1 0,-1 1-1,1 0 1,0-1 0,-1 1-1,1-1 1,0 1-1,0-1 1,-1 1 0,1 0-1,0-1 1,0 1-1,0-1 1,0 1 0,0-1-1,0 1 1,0-1-1,0 1 1,0-1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6737,'0'0'6473,"-11"0"-7593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 5097,'0'0'5577,"-1"12"-5161,0-1-324,-1 2 124,2 1 1,-1-1-1,2 1 0,0-1 0,3 16 1,-4-26-206,1 1 1,0-1-1,0 0 0,0 0 1,0 0-1,0 0 0,1 0 1,0 0-1,-1 0 0,1 0 1,0 0-1,0-1 1,1 1-1,-1-1 0,0 1 1,1-1-1,0 0 0,-1 0 1,1 0-1,0-1 0,0 1 1,0-1-1,0 1 0,0-1 1,1 0-1,-1 0 1,0 0-1,0-1 0,5 1 1,-4-1-48,0 0 0,-1-1 1,1 1-1,0-1 0,-1 0 1,1 0-1,-1 0 1,1-1-1,-1 1 0,0-1 1,0 0-1,0 1 0,0-2 1,0 1-1,0 0 0,0 0 1,0-1-1,-1 0 0,1 0 1,-1 1-1,0-1 0,0 0 1,0-1-1,3-5 1,-3 3-65,1 1 1,-1-1 0,0 1 0,0-1 0,0 0 0,-1 1 0,0-1-1,0 0 1,-1 0 0,1 0 0,-1 0 0,0 0 0,-1 0 0,0 0-1,-2-9 1,2 13 165,0 0 0,0 0 0,0 0-1,-1 0 1,1 1 0,-1-1 0,1 0 0,-1 1-1,0-1 1,0 1 0,0 0 0,1-1 0,-1 1-1,0 0 1,-1 0 0,1 0 0,0 0-1,-4 0 1,-3-2 300,0 1 1,0 1-1,-14-2 0,16 3-128,0-1-1,0 1 1,0 1-1,0-1 1,0 1 0,0 1-1,0-1 1,0 1-1,-10 4 1,14-4-222,1-1 0,-1 1 0,1 0 0,0-1 0,-1 1 0,1 0 1,0 1-1,0-1 0,0 0 0,0 0 0,1 1 0,-1-1 0,1 1 0,-1 0 0,1-1 0,0 1 0,0 0 1,0 0-1,0 0 0,1 0 0,-1 0 0,1-1 0,-1 1 0,1 0 0,0 4 0,0-5-91,0 0 0,0 0 0,0 1 0,0-1 0,1 0 0,-1 0 0,1 0 0,-1 0 0,1 0-1,-1 0 1,1 1 0,0-1 0,0-1 0,0 1 0,0 0 0,1 0 0,-1 0 0,0-1 0,1 1 0,-1 0-1,1-1 1,0 0 0,1 2 0,2-1-276,-1 0-1,0 0 1,1-1-1,0 0 1,-1 0 0,1 0-1,-1-1 1,1 1-1,0-1 1,5 0 0,-6 0 96,0 0 1,1-1-1,-1 1 1,0-1 0,0 0-1,1 0 1,-1 0 0,0 0-1,0-1 1,0 1-1,4-4 1,0-1-484,0 0 0,0 0 0,11-14 0,2-1-1242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1424,'0'0'9575,"0"16"-8873,1-11-638,0 20 272,1-1-1,1 1 1,9 31-1,-10-48-302,8 20 152,-10-28-196,0 1-1,0-1 0,1 1 0,-1-1 1,0 1-1,1-1 0,-1 1 0,0-1 1,1 1-1,-1-1 0,1 1 0,-1-1 1,0 0-1,1 1 0,-1-1 0,1 0 1,-1 1-1,1-1 0,-1 0 0,1 0 0,0 0 1,-1 1-1,1-1 0,-1 0 0,1 0 1,-1 0-1,1 0 0,0 0 0,-1 0 1,1 0-1,-1 0 0,1 0 0,-1 0 1,1 0-1,0 0 0,-1-1 0,1 1 1,-1 0-1,1 0 0,0-1 0,1-1-28,0-1-1,0 0 1,0 0-1,0 1 1,0-1-1,0 0 1,-1 0-1,2-5 1,5-8-32,6-9-239,18-28-950,-30 51 1212,-1 0 0,1-1 1,0 2-1,-1-1 0,1 0 0,0 0 0,0 1 0,0-1 1,0 1-1,1-1 0,-1 1 0,0 0 0,1 0 0,-1 0 1,1 0-1,-1 0 0,1 1 0,3-1 0,-4 1 76,-1 0 1,0 0-1,0 1 0,0-1 0,0 0 0,0 1 0,0-1 0,0 1 1,0 0-1,0-1 0,0 1 0,0 0 0,0-1 0,0 1 0,0 0 0,0 0 1,-1 0-1,1 0 0,0 0 0,-1 0 0,2 2 0,11 26 879,-10-19-649,6 14-171,11 24 727,-19-45-1194,1 0 1,-1-1-1,1 1 0,-1-1 0,1 0 0,0 1 0,0-1 0,0 0 1,1 0-1,-1 0 0,0-1 0,1 1 0,4 2 0,-1-3-5565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2:5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37 289 3928,'0'0'8525,"-2"-12"-8117,-5-29-67,-2-14-89,-4-71 0,8 72-133,6 58-151,1 0 0,-1 1 0,1-1 0,0 0 0,1 0 0,-1 0 0,1 0 0,-1-1-1,1 1 1,4 3 0,6 9 115,23 40 147,-21-32-205,1 0 0,30 33-1,-27-45-377,-18-12-163,-3 0-1048,-27-6-2516,9 3-258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0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73 135 5265</inkml:trace>
  <inkml:trace contextRef="#ctx0" brushRef="#br0" timeOffset="1">73 135 5265,'-72'-67'5145,"92"60"-3873,6-5-328,0 0-504,4-3-440,-4 3-312,-10 6-712,-1 2-1176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12 3312,'0'0'8530,"-4"-2"-7847,1 0-547,0 1 0,-1 0 0,1-1 0,-1 1 0,1 0 0,-1 1 0,0-1 0,1 1 1,-1-1-1,0 1 0,1 0 0,-1 1 0,0-1 0,1 1 0,-1-1 0,1 1 0,-1 0 0,1 0 1,-1 1-1,1-1 0,-1 1 0,1 0 0,0-1 0,0 1 0,0 1 0,0-1 0,0 0 0,1 1 1,-1 0-1,1-1 0,-1 1 0,1 0 0,0 0 0,0 0 0,1 1 0,-4 5 0,3-3-110,0 0-1,1 0 0,0 0 0,0 1 1,0-1-1,0 0 0,1 10 1,0-13-31,0-1 0,1 1 0,-1 0 0,0-1 0,1 1 0,-1-1 0,1 1 0,0-1 0,0 1 0,0-1 0,0 0 0,0 1 0,0-1 0,1 0 0,-1 0 0,1 0 0,0 0 0,-1 0 1,1 0-1,0 0 0,2 1 0,2 0-120,0-1 1,0 0 0,0 0-1,0-1 1,0 1-1,0-1 1,0 0 0,0-1-1,1 0 1,-1 0-1,0 0 1,0-1 0,0 1-1,1-2 1,5-1 0,-5 1-602,-1 0 1,0 0 0,0-1 0,0 0 0,0 0 0,0-1 0,-1 1 0,10-9 0,1-4-5421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0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17 2936,'0'0'4940,"0"-3"-4032,0 2-815,0 1 0,0-1-1,0 1 1,0-1 0,0 1 0,0-1 0,0 1 0,0-1 0,0 1 0,0-1 0,0 1-1,-1 0 1,1-1 0,0 1 0,0-1 0,0 1 0,-1-1 0,1 1 0,0 0 0,-1-1-1,1 1 1,0 0 0,-1-1 0,1 1 0,0 0 0,-1-1 0,1 1 0,-1 0-1,1 0 1,0-1 0,-1 1 0,1 0 0,-1 0 0,1 0 0,-1 0 0,1 0 0,-1-1-1,1 1 1,-1 0 0,1 0 0,-1 0 0,0 1 0,-26 9 1964,24-7-1997,0-1 0,0 0 0,0 1 0,1 0 0,-1 0 0,1 0 1,0 0-1,-1 0 0,1 0 0,1 0 0,-1 1 0,0-1 0,1 1 0,0-1 0,-1 6 0,0-4-37,1 0-1,1 0 1,-1 0-1,0 0 0,1 0 1,0 0-1,1 0 1,-1 0-1,1 0 1,2 9-1,-2-12-38,0 0-1,1 0 1,0 0-1,-1 0 1,1 0-1,0 0 1,0 0-1,0 0 1,0-1 0,0 1-1,1-1 1,-1 0-1,0 1 1,1-1-1,-1 0 1,1-1-1,-1 1 1,1 0-1,-1-1 1,1 1 0,0-1-1,-1 0 1,1 0-1,5 0 1,0 0-466,0 0 0,0 0 0,-1-1 0,1 0 0,0-1 0,0 0 0,8-3 0,4-4-2361,-4 0-1345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69 24,'0'0'8330,"0"12"-7385,2 37-238,-2-46-672,1-1 1,0 0-1,0 0 1,-1 1-1,1-1 1,0 0-1,1 0 0,-1 0 1,0 0-1,1 0 1,-1-1-1,1 1 1,-1 0-1,1-1 1,0 1-1,0-1 1,0 1-1,0-1 0,0 0 1,0 0-1,0 0 1,0 0-1,0 0 1,0 0-1,1-1 1,-1 1-1,0-1 1,3 1-1,-1-1-19,-1 1 1,1-1-1,-1 1 0,1-1 1,-1 0-1,1-1 0,0 1 1,-1 0-1,1-1 0,-1 0 0,0 0 1,1 0-1,-1 0 0,0-1 1,1 1-1,2-3 0,-2 0 0,0 0-1,-1 0 0,0 0 0,0 0 0,0-1 1,0 1-1,-1-1 0,1 0 0,-1 1 1,0-1-1,-1 0 0,1 0 0,0-7 1,-1 9 12,-1 1 1,0-1 0,1 0 0,-1 0 0,0 0 0,-1 0 0,1 0-1,0 0 1,-1 0 0,0 1 0,1-1 0,-1 0 0,0 0 0,-1 1-1,1-1 1,0 0 0,-1 1 0,1-1 0,-1 1 0,0 0 0,0 0-1,0 0 1,0 0 0,-4-4 0,0 3 251,1 0 0,-1 0 0,0 0 1,0 1-1,0 0 0,0 0 0,0 0 0,0 1 0,0 0 1,0 0-1,-1 1 0,1-1 0,0 1 0,-1 1 0,1-1 1,-7 2-1,9-1-269,1 0 0,-1 0 0,1 1 0,-1-1 0,1 1 0,-1-1 0,1 1 0,0 0 0,0 0 0,0 1 0,0-1 1,0 1-1,1-1 0,-1 1 0,1 0 0,-1 0 0,1 0 0,0 0 0,0 0 0,0 1 0,1-1 0,-1 0 0,1 1 0,0 0 0,0-1 0,0 1 1,0 0-1,1 4 0,-1-5-514,1 0 0,-1 0 0,1 0 0,0 0 0,1 0 1,-1 0-1,0 0 0,1 0 0,-1 0 0,1-1 0,0 1 0,3 5 1,9 6-5899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1 178 864,'0'0'6685,"3"0"-5937,22 1 308,-8 0-432,0-2 1,24-2-1,-35 2-537,-1 0-1,0 0 0,0 0 1,0-1-1,0 0 0,0 0 1,0 0-1,0-1 0,-1 0 1,1 0-1,-1 0 0,6-5 1,-1-1 15,24-27 68,-31 32-121,0 0 0,0 1 1,0-1-1,-1 0 0,0 0 1,1 0-1,-1 0 0,-1 0 1,1 0-1,-1 0 0,1 0 1,-1 0-1,-1-8 0,1 3-74,0 8 35,0 0-1,0 0 1,0 0 0,-1 0-1,1 0 1,0 0 0,-1 0 0,1 0-1,0 0 1,-1 0 0,1 0-1,-1 0 1,0 0 0,1 0-1,-1 0 1,0 0 0,0 1 0,1-1-1,-1 0 1,0 1 0,0-1-1,0 0 1,0 1 0,0-1-1,0 1 1,0-1 0,0 1 0,0 0-1,0-1 1,0 1 0,0 0-1,-1 0 1,-46-3 178,33 4-64,12-1-123,0 1-1,0 1 1,0-1 0,0 0 0,1 1-1,-1 0 1,0-1 0,1 1-1,-1 0 1,1 1 0,-1-1 0,1 0-1,0 1 1,0-1 0,-3 6-1,-7 5 2,10-10 0,0 0 1,0 0-1,0 1 0,1-1 0,-1 1 0,1-1 0,-2 6 0,-4 10 4,4-11-5,1 0 0,0 0-1,1 1 1,0-1 0,0 1 0,1 0-1,0-1 1,2 14 0,-1 6 0,-1-25-2,1-1-1,0 1 1,0-1 0,0 1 0,0-1-1,0 0 1,0 1 0,1-1-1,-1 0 1,1 0 0,-1 0 0,1 0-1,0-1 1,0 1 0,0 0-1,0-1 1,0 1 0,0-1 0,0 1-1,1-1 1,3 1 0,8 5-8,-1-1 0,22 5 0,-15-6 26,0 0 0,0-2-1,1-1 1,-1 0 0,23-2 0,-42 0-10,1-1 1,-1 1 0,1-1 0,-1 0 0,0 1 0,1-1 0,-1 0-1,0 0 1,0 0 0,1 0 0,-1 0 0,0 0 0,0 0 0,0 0-1,0-1 1,0 1 0,0 0 0,-1-1 0,1 1 0,0 0 0,-1-1-1,1 1 1,-1-1 0,1-2 0,1-2-759,0-1-1,-1 1 1,0-1 0,1-12-1,-2 13-3110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3472,'0'0'6208,"0"14"-5529,0 0-506,-2-2-30,2 1 0,0 0-1,0-1 1,1 1 0,1-1 0,3 15-1,-4-24-142,1 0 0,-1 0 0,1 0 0,0 0 0,0-1 0,0 1-1,0-1 1,0 1 0,0-1 0,1 0 0,-1 0 0,1 0 0,3 3-1,-5-5-16,1 1 0,-1 0 0,1 0 0,-1-1 0,1 1 0,-1-1 0,1 1 0,-1-1 0,1 0 0,-1 1 0,1-1 0,-1 0 0,1 0 0,-1 0 0,1 0 0,0-1 0,-1 1 0,1 0 0,-1-1 0,1 1 0,-1-1 0,1 1 0,-1-1 0,0 0 0,1 1 0,-1-1 0,0 0 0,1 0 0,0-1 0,7-7-76,-2-1-1,1 0 0,-1 0 1,0 0-1,-1-1 0,-1 0 0,1 0 1,-2-1-1,0 1 0,3-14 1,-3 14 1734,-5 18 777,0 19-1436,2-20-881,0 0 0,1 0-1,-1 0 1,1-1 0,1 1 0,-1 0 0,1-1 0,0 1 0,0-1 0,0 0 0,1 0 0,7 8 0,-8-10-213,0 0 1,0-1-1,1 1 1,-1-1-1,0 0 1,1 0-1,-1 0 1,1 0-1,0 0 1,0-1-1,-1 0 1,1 0-1,0 0 1,0 0-1,0-1 1,0 1-1,0-1 1,1 0-1,-1 0 1,5-1-1,-7 0-125,0 0 1,0 1-1,0-1 0,-1 0 0,1 0 1,0 0-1,0 0 0,-1 0 0,1-1 1,-1 1-1,1 0 0,-1-1 0,1 1 1,-1-1-1,0 0 0,0 1 0,0-1 0,0 0 1,0 0-1,0 0 0,0 0 0,0 1 1,-1-1-1,1-4 0,2-3-1490,7-9-3891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2840,'0'0'9270,"3"11"-8059,-2-5-1038,1 4 329,0 0 0,1 0 0,0-1 0,1 1 0,0-1 0,0 0 0,11 16 0,-15-24-364,10-8-1132,-8 1 734,0-1 1,1 1 0,0-1 0,0 1-1,0 0 1,1 0 0,0 1 0,9-11-1,-13 16 269,1-1 0,-1 1-1,1 0 1,-1 0-1,1-1 1,-1 1 0,1 0-1,-1 0 1,1 0-1,-1-1 1,1 1 0,-1 0-1,1 0 1,0 0 0,-1 0-1,1 0 1,-1 0-1,1 0 1,-1 0 0,1 1-1,0-1 1,-1 0-1,1 0 1,-1 0 0,1 1-1,-1-1 1,1 0 0,-1 0-1,1 1 1,-1-1-1,1 1 1,15 14 405,-13-11-282,14 16 205,-12-13-329,0-1-1,0 0 1,1 0-1,11 9 0,-16-14-142,-1-1-1,0 0 0,1 0 1,-1 0-1,0 1 1,1-1-1,-1 0 0,1 0 1,-1 0-1,0 0 0,1 0 1,-1 0-1,1 0 0,-1 0 1,1 0-1,-1 0 1,0 0-1,1 0 0,-1 0 1,1 0-1,-1 0 0,0 0 1,1 0-1,-1 0 0,1-1 1,-1 1-1,0 0 1,1 0-1,-1-1 0,0 1 1,1 0-1,-1 0 0,0-1 1,1 1-1,-1 0 0,0-1 1,0 1-1,1 0 1,-1-1-1,0 1 0,0-1 1,0 1-1,0 0 0,1-1 1,-1 1-1,0-1 1,0 1-1,0 0 0,0-1 1,0 1-1,0-1 0,0 1 1,0 0-1,0-1 0,-1 0 1,2 0-41,0-11-5289</inkml:trace>
  <inkml:trace contextRef="#ctx0" brushRef="#br0" timeOffset="1">226 0 6689,'0'0'3985,"21"76"-2105,-11-30-143,0 0-353,1-4-280,-1 1-208,0-9-304,1-10-280,-6-9-312,5-6-208,-5-9-928,0 0-424,-5-9 48,0-6 167,0-16-663,0 7-577,-5 0-1992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7961,'0'0'7738,"154"-22"-7738,-72 7-680,-15 3-993,-10 0-3792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 4032,'-4'-5'7156,"4"5"-6910,0 0 1,0 0 0,-1 0 0,1 0-1,0 0 1,0 0 0,-3 1 2467,3-1-2467,-2 8 171,2 304 1496,0-311-2576,0-14-5561,-1-1 3700,-3 1-2037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5641,'0'0'7641,"124"-36"-7641,-104 36-376,1 0-616,-11 3-1032,0 6-1273,-5 0-2880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2600,'0'0'6737,"0"29"-3273,1-24-3348,-1-1 0,1 1 0,0 0 0,0-1 0,1 1 0,-1 0 0,1-1 0,0 0 0,0 1 0,1-1 0,-1 0 0,1 0 0,0 0 0,0-1 0,0 1 0,1-1 0,-1 0 0,1 1 0,0-2 0,0 1 0,0 0 0,8 3 0,-5-2-144,-1-1-1,1 0 0,-1-1 0,1 0 0,0 0 1,0 0-1,1-1 0,-1 0 0,0 0 0,0-1 0,0 0 1,1 0-1,-1-1 0,0 0 0,8-1 0,-11 0 5,-1 0-1,1 0 0,-1 0 0,0 0 0,0 0 1,0 0-1,0-1 0,0 0 0,0 1 0,-1-1 1,1 0-1,-1 0 0,0-1 0,0 1 0,0 0 1,0-1-1,0 1 0,-1-1 0,0 0 0,1 1 1,-1-1-1,-1 0 0,2-5 0,-2 4 16,1 1 0,0-1 0,-1 1 0,0-1 0,0 1 0,0-1 0,-1 1 0,0-1 0,0 1 0,0 0 0,0-1 1,0 1-1,-1 0 0,0 0 0,0 0 0,0 0 0,0 0 0,-1 0 0,-5-6 0,3 7 97,1-1 0,-1 2 0,0-1 0,0 0 0,0 1 0,0 0 0,-1 0 1,1 1-1,0-1 0,-1 1 0,1 0 0,-1 1 0,1-1 0,-1 1 0,0 0 0,1 1 0,-1-1 1,1 1-1,-10 3 0,10-3-79,1 0-1,-1 0 1,1 1 0,0 0 0,-1-1-1,1 2 1,0-1 0,0 0 0,0 1-1,1 0 1,-1 0 0,1 0 0,-1 0 0,1 1-1,0-1 1,0 1 0,0 0 0,1-1-1,0 2 1,-1-1 0,1 0 0,1 0-1,-1 0 1,-1 6 0,3-8-180,-1-1-1,1 1 1,0 0 0,0 0 0,0 0-1,0-1 1,0 1 0,0 0-1,1 0 1,-1 0 0,0-1-1,1 1 1,-1 0 0,1-1 0,0 1-1,0 0 1,0-1 0,-1 1-1,1-1 1,1 1 0,-1-1-1,0 1 1,0-1 0,1 0 0,-1 0-1,0 1 1,1-1 0,2 1-1,25 14-5834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3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49 1664,'0'0'9149,"-6"-2"-8025,4 2-1046,0-1-8,1 1 1,-1-1-1,0 1 0,1-1 1,-1 1-1,1 0 0,-1 0 1,0-1-1,1 1 1,-1 1-1,1-1 0,-1 0 1,0 0-1,1 0 1,-1 1-1,1-1 0,-1 1 1,1-1-1,-1 1 0,1 0 1,-1 0-1,1-1 1,0 1-1,-1 0 0,1 0 1,0 0-1,0 1 1,0-1-1,-1 0 0,1 0 1,0 1-1,0 1 1,-6 9 112,1 1 0,0 0 0,1 0 1,1 0-1,0 1 0,1 0 1,0-1-1,1 1 0,1 0 0,0 27 1,1-39-194,1 0 0,-1 0 0,0 0 0,1 0 0,-1 0 0,1 0 0,0 0 0,-1-1 0,1 1 0,0 0 0,0 0 0,0-1 0,0 1 0,1 0-1,-1-1 1,0 1 0,1-1 0,-1 0 0,1 1 0,-1-1 0,1 0 0,0 0 0,-1 0 0,1 0 0,0 0 0,0 0 0,0-1 0,0 1 0,0 0 0,0-1 0,-1 0 0,1 1 0,0-1 0,0 0 0,0 0 0,4-1 0,-1 1-27,-1 0 0,1 0 0,0 0 0,0-1 0,-1 0 0,1 0 0,0-1 0,-1 1 0,1-1 0,-1 0 0,0 0 0,1 0 0,-1-1 0,7-5 0,-4 1-126,-1-1 0,0 0 0,0-1 0,-1 0 0,0 1 0,0-2 0,-1 1 0,-1 0-1,1-1 1,-1 0 0,2-16 0,-1-5-225,-1 1 1,-1-38-1,-2 64 497,-2 71 645,5 84 1239,11-98-1227,-4-68-214,-3-5-557,-3 7-231,1 1 0,0 0 1,1-1-1,0 2 1,13-20-1,-19 31 225,0 0 0,0 0 0,0 0 0,0 0 0,0 0-1,0-1 1,1 1 0,-1 0 0,0 0 0,0 0 0,0 0 0,0 0 0,0 0 0,1 0 0,-1 0 0,0-1-1,0 1 1,0 0 0,1 0 0,-1 0 0,0 0 0,0 0 0,0 0 0,0 0 0,1 0 0,-1 0 0,0 0-1,0 0 1,0 0 0,0 0 0,1 0 0,-1 0 0,0 0 0,0 1 0,0-1 0,1 0 0,-1 0 0,0 0 0,0 0-1,0 0 1,0 0 0,0 0 0,1 0 0,-1 1 0,0-1 0,6 12-115,1 20 326,-7-28-183,2 8 94,1-1-1,0 1 0,1-1 1,0 0-1,0 0 0,1-1 1,7 12-1,-10-20-115,-1 1 0,1-1 0,0 1 0,0-1-1,0 0 1,0 0 0,0 0 0,0 0 0,1 0 0,-1-1 0,1 1 0,-1-1 0,1 1 0,0-1-1,0 0 1,-1 0 0,1 0 0,0 0 0,0-1 0,0 1 0,0-1 0,0 0 0,0 0 0,0 0 0,0 0-1,0 0 1,0-1 0,0 1 0,-1-1 0,1 0 0,0 0 0,0 0 0,4-2 0,-1 0-30,0-1 0,-1 0 1,1 0-1,-1 0 1,1-1-1,-1 0 1,-1 0-1,1 0 0,6-10 1,32-57-1483,-40 64 1318,1 0-1,-1 0 0,0 0 1,-1 0-1,0-1 0,-1 1 0,1-1 1,-1-16-1,-1 25 227,0-1-1,-1 1 1,1-1 0,0 1-1,0-1 1,-1 1 0,1-1-1,0 1 1,-1-1 0,1 1-1,-1 0 1,1-1 0,-1 1-1,1-1 1,0 1 0,-1 0-1,1 0 1,-1-1 0,0 1-1,1 0 1,-1 0 0,1 0-1,-1-1 1,1 1 0,-1 0-1,1 0 1,-1 0 0,0 0-1,1 0 1,-1 0 0,1 0-1,-1 0 1,1 0 0,-1 1-1,0-1 1,1 0 0,-1 0-1,1 0 1,-1 1 0,1-1-1,-1 1 1,-2-1 90,0 1-1,1 0 1,-1 0-1,0 0 1,1 0-1,0 1 1,-1-1-1,1 1 1,-3 1 0,-1 4 23,0 0 0,1 0 1,0 1-1,0 0 0,0-1 1,1 1-1,1 1 1,-1-1-1,1 1 0,0-1 1,1 1-1,0 0 0,1 0 1,0 0-1,0 0 0,1 0 1,0 0-1,0 0 1,4 17-1,-3-22-155,1-1 0,-1 0 0,1 1-1,0-1 1,0 0 0,0 0 0,1 0 0,-1-1 0,1 1-1,-1 0 1,1-1 0,0 0 0,0 1 0,0-1 0,0 0-1,1-1 1,-1 1 0,0-1 0,1 1 0,-1-1 0,1 0-1,6 1 1,1 0-329,1 0-1,-1 0 1,1-1-1,0-1 0,23-2 1,-26 0-392,0 0 1,0-1-1,0 0 1,-1-1-1,1 0 0,-1 0 1,0 0-1,0-1 1,-1-1-1,10-7 1,1-5-4705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83 1560,'-2'0'13759,"-12"9"-12991,8-1-731,1 0 0,-1 1 1,1-1-1,0 1 0,1 0 0,0 0 0,1 1 0,0-1 1,0 1-1,1 0 0,0-1 0,1 1 0,0 0 0,0 0 0,2 13 1,0-20-59,-1 1 0,1-1 1,1 1-1,-1-1 0,0 0 1,1 1-1,0-1 0,-1 0 1,1 0-1,1 0 0,-1 0 1,0 0-1,1 0 0,-1-1 1,1 1-1,0-1 0,0 0 1,0 0-1,0 0 0,0 0 1,0 0-1,1-1 0,-1 0 1,0 1-1,1-1 1,0 0-1,-1-1 0,1 1 1,5 0-1,-3 0-70,-1-1 0,0 1-1,0-1 1,0 0 0,1 0 0,-1-1 0,0 1 0,0-1 0,0 0 0,0-1-1,0 1 1,0-1 0,0 0 0,0 0 0,-1-1 0,1 0 0,-1 1 0,0-1-1,1-1 1,4-4 0,-3 0-28,-1 0 0,0-1 0,0 1 0,-1-1 0,0 0 0,0 0 0,-1 0 0,-1 0 0,0-1 0,2-10 0,-1-10-507,-2-56 0,-2 47 528,2 38 133,-1 0 1,0 0 0,0 0 0,0 0-1,0 1 1,0-1 0,0 0 0,0 0-1,0 0 1,0 0 0,0 0 0,0 0-1,-1 0 1,1 0 0,0 0 0,-1 0-1,1 1 1,-1-1 0,1 0 0,-1 0-1,1 0 1,-1 1 0,1-1 0,-1 0 0,0 1-1,1-1 1,-1 1 0,0-1 0,0 0-1,0 1 1,1 0 0,-1-1 0,-2 0-1,2 2 22,0-1 0,0 0-1,0 1 1,0-1 0,0 1-1,0-1 1,0 1 0,0 0-1,0-1 1,0 1 0,0 0-1,0 0 1,0 0 0,0 0-1,1 0 1,-1-1 0,0 1-1,1 1 1,-1-1 0,1 0-1,-1 0 1,1 0 0,-1 0-1,1 0 1,-1 3-1,-6 23 227,0 1-1,2 0 0,1 0 0,2 1 0,0-1 0,4 38 0,-1-59-231,0 1 0,0-1-1,1 0 1,0 0-1,0 0 1,5 8 0,-7-14-59,1 1 1,-1-1 0,1 0-1,0 1 1,-1-1 0,1 1 0,0-1-1,0 0 1,0 0 0,0 0-1,0 1 1,0-1 0,0 0-1,0 0 1,1 0 0,-1-1-1,0 1 1,1 0 0,-1 0 0,1-1-1,-1 1 1,0-1 0,1 1-1,-1-1 1,1 1 0,-1-1-1,1 0 1,0 0 0,-1 0 0,1 0-1,-1 0 1,1 0 0,-1 0-1,3-1 1,-2-1-23,1-1 1,0 0-1,-1 1 0,0-1 1,1 0-1,-1 0 0,0 0 1,-1 0-1,1 0 0,2-6 1,1-2-16,9-13-687,-1-1 1,16-43-1,-30 79 1053,1 0-1,0 0 1,1 0 0,0 0 0,1 0 0,0 0 0,1-1-1,5 16 1,-7-23-326,0 0-1,0-1 1,1 1-1,-1 0 0,1-1 1,-1 1-1,1-1 1,0 0-1,0 1 0,0-1 1,0 0-1,0 0 1,1 0-1,-1 0 0,1-1 1,-1 1-1,1-1 1,-1 1-1,1-1 0,0 0 1,0 0-1,-1 0 1,1-1-1,0 1 0,0-1 1,0 1-1,0-1 0,0 0 1,3 0-1,4-1-237,-1 0 1,0-1-1,0 0 0,0-1 0,0 0 0,0 0 0,15-9 1,32-20-3609,-4-2-4176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31 280,'0'0'7841,"0"-1"-7737,0 1 1,0-1-1,-1 1 1,1-1-1,0 1 1,-1-1-1,1 1 1,0-1-1,-1 1 1,1-1-1,-1 1 1,1 0-1,0-1 1,-1 1-1,1 0 1,-1-1-1,0 1 0,1 0 1,-1-1-1,1 1 1,-2 0-1,-2 0 83,0 1-1,0-1 0,0 1 1,-1 0-1,1 0 1,1 1-1,-1-1 0,0 1 1,0 0-1,0 0 1,1 0-1,-1 0 0,1 1 1,0-1-1,0 1 1,0 0-1,0 0 0,0 0 1,0 1-1,1-1 0,0 0 1,0 1-1,0 0 1,0-1-1,0 1 0,-2 8 1,1-4-121,1 1 1,-1 0-1,1 0 1,1 0-1,0 0 1,0 0-1,1 1 1,0-1-1,1 0 1,0 0-1,3 15 1,-2-21-101,-1 1-1,1-1 1,0 0 0,0 1 0,1-1 0,-1 0 0,0 0 0,1 0 0,0-1 0,0 1-1,0-1 1,0 1 0,0-1 0,0 0 0,1 0 0,-1-1 0,1 1 0,-1-1 0,1 1-1,0-1 1,0 0 0,-1-1 0,9 2 0,-8-1-16,1-1 0,0 1 1,-1-1-1,1 0 0,0 0 0,0 0 0,-1-1 1,1 0-1,0 0 0,-1 0 0,1 0 0,-1-1 1,1 0-1,-1 0 0,0 0 0,1 0 0,-1-1 1,0 1-1,3-4 0,3-7-43,0-1 0,-2 1 0,1-1 0,-2-1 0,0 0 0,0 0 1,-2 0-1,0-1 0,-1 1 0,0-1 0,-1 0 0,-1 0 0,0-28 0,-2 67 279,1-1-1,7 43 1,-7-60-179,0 1 1,1 0-1,-1 0 0,1-1 1,1 1-1,-1-1 1,1 1-1,0-1 0,0 0 1,0 0-1,1 0 1,0-1-1,0 1 0,0-1 1,0 0-1,10 7 1,7-4-231,-21-7 237,1 0 0,-1 0 0,1 0 0,-1 0 0,1-1 0,-1 1 0,0 0 0,1 0 0,-1 0 0,1 0 0,-1-1 1,1 1-1,-1 0 0,0 0 0,1-1 0,-1 1 0,0 0 0,1-1 0,-1 1 0,0-1 0,1 1 0,-1 0 0,0-1 0,0 1 0,0-1 0,1 1 0,-1 0 0,0-1 0,0 1 0,0-1 0,0 1 0,0-1 0,0 1 0,0-1 0,0 1 0,0-1 0,0 1 0,0-1 1,0-21 69,-1 1 0,-1 0 0,-1 0 0,-6-24 0,7 42-105,1-1 1,1 1-1,-1-1 1,0 1-1,1-1 1,0 1-1,0-1 1,0 1-1,0-1 1,1 1 0,0-5-1,0 7-13,0-1 0,-1 1 0,1-1 0,0 1-1,1-1 1,-1 1 0,0 0 0,0-1 0,1 1 0,-1 0 0,0 0 0,1 0 0,-1 0-1,1 0 1,0 0 0,-1 1 0,1-1 0,0 0 0,-1 1 0,1-1 0,0 1 0,2 0-1,14-4-558,1 2-1,-1 1 0,24 0 1,-27 1-311,16 0-2052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4304,'0'0'8027,"19"-4"-7484,60-11-143,-72 13-357,0 0-1,0 0 1,0 0 0,0-1 0,0 0-1,-1 0 1,1-1 0,-1 1 0,0-2-1,0 1 1,0-1 0,5-5 0,-8 7-33,-1 0 0,1 0-1,-1-1 1,0 1 0,0 0 0,0-1 0,-1 0 0,1 1 0,-1-1 0,0 0 0,0 0 0,0 0 0,-1 0 0,1 1 0,-1-1 0,0 0 0,0 0 0,-1 0 0,0-7 0,0 9 30,-1-1-1,1 1 1,0-1 0,-1 1-1,0-1 1,1 1 0,-1 0 0,0 0-1,0 0 1,0 0 0,-1 0-1,1 1 1,0-1 0,-1 1 0,1-1-1,-1 1 1,1 0 0,-1 0-1,1 0 1,-1 0 0,0 1 0,-3-2-1,2 1 55,0 0-1,0 1 1,0-1-1,1 1 1,-1-1-1,0 1 0,0 0 1,0 0-1,0 1 1,0-1-1,1 1 1,-1 0-1,0 0 1,0 0-1,1 1 1,-6 2-1,5-1-60,0 1 1,1 0-1,-1 1 1,1-1-1,0 1 1,0-1-1,0 1 1,1 0-1,0 0 1,0 0-1,0 0 1,0 0-1,1 1 1,-1 7-1,-2 9 148,2 0 0,1 27 0,1-44-162,0 0 0,0 0 0,1 0 0,0 0 1,-1 0-1,2 0 0,-1-1 0,3 7 0,-3-8-25,1-1-1,-1 1 1,1-1 0,0 0 0,0 1 0,0-1 0,0 0 0,0 0 0,0 0 0,1-1 0,-1 1 0,1 0 0,-1-1 0,1 0-1,-1 0 1,4 2 0,0-1-119,1 0-1,0 0 0,-1-1 1,1 0-1,0 0 1,-1 0-1,1-1 0,0 0 1,0-1-1,-1 1 0,1-1 1,0 0-1,-1-1 0,1 0 1,7-3-1,1-1-768,-1-1 0,0-1 1,0-1-1,0 0 0,13-12 0,6-7-4296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24 491 600,'0'0'7872,"6"6"-6161,-5-38 333,-3-48-1400,-23-148 0,24 221-646,0 0 0,0 0 0,0 0 0,1 1 0,0-1 1,1 0-1,0 0 0,2-11 0,-2 15-8,1-1 0,-1 1 1,1 0-1,-1 0 0,1 0 1,0 0-1,0 0 0,0 0 1,1 1-1,-1-1 0,1 1 1,-1-1-1,1 1 0,0 0 1,0 0-1,0 0 0,0 1 1,5-3-1,9-3-29,1 1 0,0 1 0,0 0 1,0 2-1,1 0 0,21-1 0,-38 4-354,-2 4-269,-1-1 518,1 0-1,0 0 0,-1 0 0,0 0 0,0 0 1,0-1-1,0 1 0,0 0 0,0-1 0,-1 1 1,1-1-1,-1 1 0,0-1 0,1 0 0,-1 1 1,-3 1-1,-22 21-3420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6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201 141 432,'0'0'9437,"1"-5"-8355,6-16-258,-7 20-776,0 1 0,0-1 0,0 1 0,0-1 0,0 1 0,0-1 0,0 1 0,-1-1 0,1 1 0,0-1 0,0 1 0,0-1 0,-1 1 0,1-1 0,0 1 0,-1 0 0,1-1 0,0 1 0,-1-1 0,1 1 0,-1 0 0,1-1 0,-1 1 0,1 0 0,0 0 0,-1-1 0,1 1 0,-1 0 0,1 0 0,-1 0 0,1 0 0,-1 0 0,1-1 0,-1 1 0,0 0 0,1 0 0,-1 0 0,0 1 0,-23-3 1084,23 2-943,-11 0 277,0 0 58,0 0-1,-23 4 1,31-3-482,0 0 0,0 0 0,0 0 0,0 1 0,1 0 0,-1-1 0,0 2 0,1-1 0,-1 0 0,1 1 0,0-1 0,-4 5 0,2-2-6,0 1 0,1 0-1,-1 0 1,1 1 0,0-1 0,1 1-1,0 0 1,0 0 0,0 0 0,1 0-1,0 0 1,0 1 0,1-1 0,0 1-1,1-1 1,-1 11 0,1-17-63,1 1 0,-1-1 0,0 1 0,1-1-1,-1 1 1,1-1 0,-1 0 0,1 1 0,0-1 0,-1 1 0,1-1 0,0 0 0,0 0-1,0 0 1,0 1 0,0-1 0,0 0 0,0 0 0,1 0 0,-1 0 0,0-1-1,1 1 1,-1 0 0,0-1 0,1 1 0,-1 0 0,1-1 0,-1 0 0,1 1 0,-1-1-1,1 0 1,-1 0 0,1 0 0,-1 0 0,3 0 0,0 0-21,0 0 1,0 0-1,0 0 1,1-1-1,-1 1 1,0-1 0,0 0-1,0 0 1,0-1-1,-1 1 1,1-1-1,5-3 1,-1-2-59,0 0 1,0 0-1,-1-1 1,0 0-1,0-1 1,-1 1-1,0-1 1,-1-1-1,0 1 1,0-1-1,-1 0 1,0 0 0,-1 0-1,0 0 1,-1-1-1,0 1 1,0-1-1,-1-16 1,0 18 34,-1 0 15,0 0 0,0 1 1,-3-15-1,3 22 62,-1 0-1,1 0 1,0-1-1,0 1 1,-1 0 0,1 0-1,-1-1 1,1 1 0,-1 0-1,1 0 1,-1 0 0,0 0-1,0 0 1,1 0-1,-1 0 1,0 0 0,0 0-1,0 0 1,0 0 0,0 1-1,0-1 1,-1 0 0,1 1-1,0-1 1,0 1 0,0-1-1,-1 1 1,1-1-1,0 1 1,0 0 0,-2 0-1,1 1 19,1 1 0,0-1 0,0 1 0,1-1 0,-1 1-1,0 0 1,0 0 0,1-1 0,-1 1 0,1 0 0,0 0 0,-1 0 0,1 0-1,0-1 1,0 4 0,0-3-7,-2 14 158,1-1 1,0 1-1,2-1 1,-1 1-1,2-1 1,0 1-1,5 16 1,-6-28-168,0 1 1,1-1 0,0 0 0,0 0 0,0 0 0,0 0 0,0-1-1,1 1 1,0-1 0,0 1 0,0-1 0,0 0 0,0 0 0,1 0-1,-1 0 1,1-1 0,0 0 0,-1 1 0,1-1 0,0-1 0,0 1-1,1 0 1,-1-1 0,0 0 0,1 0 0,-1 0 0,0-1 0,1 0-1,7 0 1,-7 0-39,0-1 0,-1-1 0,1 1 0,0-1 0,-1 0 0,1 0 0,-1 0 0,0 0 0,0-1 0,0 0 0,0 0 0,0 0-1,0 0 1,-1 0 0,0-1 0,0 0 0,0 0 0,0 0 0,4-8 0,-3 6 91,0 1 0,-1-1 1,1-1-1,-1 1 0,-1 0 0,1-1 0,-1 1 1,-1-1-1,1 0 0,0-11 0,16 99 852,-16-72-881,1 0 1,1-1-1,-1 1 1,1-1-1,1 0 0,0-1 1,6 10-1,-11-17-134,0 0 0,1 1 0,-1-1 0,0 1 0,1-1 0,-1 0 0,0 1 0,1-1 0,-1 0 0,0 1 0,1-1 0,-1 0 0,1 1 0,-1-1 0,0 0 0,1 0 0,-1 0 0,1 1 0,-1-1 0,1 0 0,-1 0 0,1 0 0,-1 0 0,1 0 0,-1 0 0,1 0 0,-1 0 0,1 0 0,-1 0 0,1 0 0,-1 0 0,1 0 0,-1 0 0,0-1 0,1 1 0,-1 0 0,1 0 0,-1 0 0,1-1 0,-1 1 0,0 0 0,1-1 0,-1 1 0,0 0 0,1-1 0,-1 1 0,0 0 0,1-1 0,-1 1 0,0-1-1,0 1 1,1-1 0,-1 1 0,0-1 0,0 1 0,0 0 0,0-1 0,0 1 0,0-1 0,0 1 0,0-1 0,6-12-3804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1168,'0'0'12410</inkml:trace>
  <inkml:trace contextRef="#ctx0" brushRef="#br0" timeOffset="1">170 1 8977,'0'0'4065,"21"100"-3064,-11-48-153,-5-3-8,0-4 160,0-8-192,6-10-512,-6-11-296,-5-10 0,5-6-432,0 0-728,-5-9 8,5-10 63,-5-14-847,0 8-2241,0-2-2776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10114,'0'0'7129,"103"-12"-7849,-57-4-1889,-5 1-5392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1688,'0'0'10723,"-17"6"-9410,-8 1-787,11-4-81,1 1 0,0 0 0,0 1 0,-18 9 0,30-14-369,0 1-1,-1-1 1,1 1 0,0-1 0,-1 1-1,1 0 1,0-1 0,0 1 0,0 0-1,0 0 1,-1 0 0,1 0-1,0 0 1,0 0 0,1 0 0,-1 0-1,0 0 1,0 0 0,0 1-1,1-1 1,-1 0 0,1 1 0,-1-1-1,1 0 1,0 1 0,-1-1 0,1 1-1,0-1 1,0 2 0,1-1-96,0 0 0,0 0 0,0 1-1,1-1 1,-1 0 0,1-1 0,-1 1 0,1 0 0,0 0 0,0-1 0,0 1 0,0-1 0,0 1 0,0-1 0,3 1 0,41 22-109,-37-21 22,1 1 0,-1 1-1,0-1 1,0 1-1,0 1 1,-1 0 0,0 0-1,0 1 1,-1 0 0,12 14-1,-18-20 94,0 1-1,0-1 0,0 0 0,-1 1 0,1-1 0,-1 0 0,1 1 1,-1-1-1,1 1 0,-1-1 0,0 1 0,0 0 0,0-1 1,0 1-1,0-1 0,0 1 0,0-1 0,0 1 0,-1-1 1,1 1-1,-1-1 0,0 2 0,0 0 15,-1-1 0,1 0 0,-1 0 1,0 1-1,0-1 0,0 0 0,0 0 0,0-1 0,0 1 0,-1 0 0,-2 1 0,-6 2 77,1 0-1,-1-1 0,0 0 0,-19 4 1,22-6-33,0 0-1,0-1 1,0 0 0,0-1 0,0 1 0,-10-2-1,17 1-121,-1-1 0,1 1-1,-1 0 1,1 0 0,-1-1-1,1 1 1,0-1-1,-1 1 1,1-1 0,0 0-1,-1 0 1,1 1-1,0-1 1,0 0 0,0 0-1,-1 0 1,1 0-1,0 0 1,1 0 0,-1-1-1,0 1 1,0 0 0,0 0-1,1-1 1,-1 1-1,1-1 1,-1 1 0,1 0-1,-1-1 1,1 1-1,0-1 1,0 1 0,-1-1-1,1 1 1,0-1 0,1 1-1,-1-1 1,0 1-1,0-1 1,1 1 0,0-2-1,0-2-393,0 1 1,1 0-1,0-1 0,0 1 0,0 0 0,1 0 0,-1 0 1,1 1-1,0-1 0,0 1 0,6-6 0,12-13-4614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7161,'0'0'4753,"15"103"-2817,-5-51-335,1 3-217,-1-9-184,-5-7-399,5-8-497,1-13-304,-6-6-8,0-9-777,0-3-983,-5-15-1033,0-3-1143,0-1-1762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7497,'0'0'8162,"108"-49"-8162,-72 43-56,0 3-1144,-10 3-1257,-6 0-3320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8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201 256 4400,'0'0'8023,"-10"-5"-6896,-34-18 39,41 22-1044,0 0 0,0 0 0,0 0-1,-1 1 1,1-1 0,0 1 0,0 0 0,0-1-1,-1 2 1,1-1 0,0 0 0,0 1 0,-1-1 0,1 1-1,0 0 1,0 0 0,0 0 0,0 0 0,0 1-1,0-1 1,0 1 0,-4 3 0,1 0-13,-1 1 1,1 0-1,0 0 0,0 0 0,1 1 1,-6 9-1,7-10-75,1 0 0,0 0 0,1 0 0,-1 0 0,1 1 0,0 0 0,1-1 0,-1 1 1,1 0-1,1-1 0,-1 1 0,1 0 0,2 10 0,-2-16-68,0 0-1,1 1 1,-1-1 0,1 0 0,-1 0-1,1 1 1,0-1 0,-1 0-1,1 0 1,0 0 0,0 0 0,0 0-1,0 0 1,0 0 0,0 0 0,0 0-1,0-1 1,0 1 0,1 0 0,-1-1-1,0 1 1,0-1 0,1 1-1,-1-1 1,0 1 0,1-1 0,-1 0-1,0 0 1,1 0 0,-1 0 0,1 0-1,-1 0 1,0 0 0,3-1 0,0 1-90,1-1 0,0 1 1,-1-1-1,1 0 1,-1-1-1,1 1 0,-1-1 1,7-4-1,-1-2-157,0 0 0,-1-1 0,0-1 0,-1 1 0,0-1 0,-1-1 0,0 0 0,0 0 0,-1 0 1,-1-1-1,6-16 0,-8 22 496,-1-1 1,0 0 0,0 0 0,-1-1 0,1-8 0,-2 36 397,-1 0-38,2-1 0,3 32 0,-3-47-561,0 1 1,0 0-1,0-1 1,1 1-1,0-1 1,-1 1-1,2-1 1,-1 0-1,0 0 1,1 0-1,0 0 1,0 0-1,0-1 1,0 1-1,0-1 1,5 4-1,-6-6-173,1 0-1,-1 0 0,1 0 1,-1-1-1,1 1 1,-1 0-1,1-1 0,-1 0 1,1 0-1,-1 1 1,1-2-1,-1 1 0,1 0 1,0 0-1,-1-1 0,1 1 1,-1-1-1,0 0 1,1 0-1,-1 0 0,0 0 1,1 0-1,-1-1 1,0 1-1,0 0 0,0-1 1,0 0-1,0 0 1,0 1-1,-1-1 0,3-4 1,13-12-3545</inkml:trace>
  <inkml:trace contextRef="#ctx0" brushRef="#br0" timeOffset="1">216 0 8689,'6'73'1497,"24"10"903,-4-1-319,-5-18-105,-1-28-424,-9-5-439,4-1-257,0-2-512,-4-10-344,-1-9-120,-5-9-816,0 0-793,-5-27-159,0-1-729,0 4-2984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9193,'0'0'6242,"134"-36"-5986,-83 26-256,-5 4-488,1 6-785,-17 0-1103,-14 0-2249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5457,'0'0'6708,"4"13"-4975,-3-9-1648,6 26 858,2-1-1,0 0 1,28 55 0,-36-83-995,0 1 1,-1-1 0,1 0 0,0 1 0,0-1-1,0 0 1,0 1 0,1-1 0,-1 0-1,0 0 1,1 0 0,-1 0 0,0 0-1,1 0 1,-1-1 0,1 1 0,-1 0-1,1-1 1,-1 1 0,1-1 0,0 1 0,-1-1-1,3 0 1,-1 0-90,-1-1 1,0 1-1,1-1 0,-1 0 0,0 0 1,1 0-1,-1 0 0,0 0 0,0 0 0,0 0 1,0-1-1,0 1 0,0-1 0,1-2 1,6-4-439,-2-2 1,1 1 0,-1-1 0,-1 0 0,7-14-1,-12 23 571,4-8-85,0-1-1,-1 0 1,0 1 0,-1-2 0,0 1 0,0 0 0,1-13 0,-4 22 1641,0 24 2144,0-17-3294,0 15 255,-1-5-195,1 0 0,3 21 0,-2-33-474,-1 0-1,1 0 1,0 0-1,1 0 0,-1 0 1,0-1-1,1 1 1,0 0-1,0-1 1,0 1-1,0-1 1,1 0-1,0 0 1,4 5-1,-6-7-144,0 0 0,1-1 1,-1 1-1,0 0 0,1-1 0,-1 1 1,1 0-1,-1-1 0,0 0 0,1 1 1,-1-1-1,1 0 0,2 0 0,-2 0-277,-1 0 0,1 0 0,-1 0 0,1 0-1,-1-1 1,1 1 0,-1-1 0,1 1 0,-1-1 0,0 1-1,1-1 1,-1 0 0,2-1 0,8-12-6160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1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6761,'0'0'9383,"-15"14"-8623,-48 43-60,61-55-663,1 0 0,-1-1 0,0 1 0,1 0-1,-1 0 1,1 0 0,0 0 0,0 0 0,-1 0 0,1 0-1,1 0 1,-1 0 0,0 1 0,0 3 0,1-5-28,0 0 1,0 1-1,0-1 1,0 0-1,1 0 1,-1 0 0,0 0-1,1 1 1,-1-1-1,1 0 1,-1 0-1,1 0 1,0 0-1,-1 0 1,1 0 0,0 0-1,0 0 1,0-1-1,-1 1 1,3 1-1,3 1-1,0 1 0,0-1 0,0 0 0,1-1-1,-1 0 1,13 3 0,-9-2 60,32 7-20,-28-7-59,0 0-1,-1 1 0,1 0 0,-1 1 0,22 11 1,-34-15-8,-1-1 1,1 1-1,0-1 1,0 1-1,-1-1 0,1 1 1,0-1-1,-1 1 1,1-1-1,-1 1 1,1 0-1,-1 0 1,1-1-1,-1 1 1,1 0-1,-1 0 1,0-1-1,1 1 1,-1 0-1,0 0 1,0 0-1,1 0 0,-1-1 1,0 1-1,0 0 1,0 0-1,0 1 1,-1-1-3,0 1 0,0-1 0,0 1 0,0-1 1,0 1-1,0-1 0,0 0 0,-1 1 0,1-1 0,0 0 0,-1 0 1,1 0-1,-1 0 0,1 0 0,-1-1 0,-2 2 0,-130 47-2128,67-30-684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34 440,'0'0'10994,"86"-17"-10074,-57 17-248,-8-4-216,0 0-248,1-1-88,-8 5-48,-7-4-72,0 4-200,-7 4-3360,-7 9-2194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3:24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108 403 4376,'0'0'6865,"0"-12"-652,0-37-6353,0-283-744,-31 356 2165,-39 25-894,64-40-772,5-13-1170,5-1 1459,0-1 0,1 1 0,0 0 0,0 0 1,0 0-1,0 1 0,8-5 0,4-7-119,-14 13 186,-1 1 0,1-1 0,0 0-1,0 1 1,0-1 0,0 1 0,0 0 0,1 0-1,-1 0 1,6-2 0,-8 4 109,0 5 15,1-1-1,0 0 1,0 1 0,0-1 0,1 0-1,-1-1 1,1 1 0,0 0 0,0-1-1,0 1 1,1-1 0,3 3 0,1 2 153,6 7 199,-10-10-310,0 0-1,0 0 1,1-1 0,-1 0-1,7 4 1,-10-7 27,3 1-407,-8-2-2269,-1-3-2025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1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1 408,'0'0'1448,"42"15"-1472,-33-15-72,0 0-240,-1 0-392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1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52 224,'71'12'1905,"-57"-9"7955,96-6-9609,-13 1-178,-7-7-79,247-13-91,-337-2-6859,0 18 4406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16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 2816,'0'0'5636,"-5"-2"-5459,3 2-190,-13-5 60,15 5-58,0 0 1,0 0 0,0 0 0,0 0-1,0 0 1,0 0 0,0-1 0,1 1-1,-1 0 1,0 0 0,0 0 0,0 0-1,0 0 1,0 0 0,0 0 0,0 0-1,0-1 1,0 1 0,0 0 0,0 0-1,0 0 1,0 0 0,0 0 0,0 0-1,0-1 1,0 1 0,0 0 0,0 0-1,0 0 1,0 0 0,12 1 31,1 1 0,-1 0 0,0 1 0,-1 0 0,1 1 0,0 1 0,-1 0 0,13 7 0,-4-1 56,-1 1 0,0 0 0,30 27 0,-46-36-22,0 0 0,0 0 0,0 0 0,0 1 0,0-1 0,-1 1-1,0 0 1,1 0 0,-1 0 0,-1 0 0,1 0 0,-1 0 0,1 0-1,-1 1 1,0-1 0,-1 0 0,1 1 0,-1-1 0,0 1 0,0-1-1,0 1 1,-1-1 0,1 0 0,-1 1 0,0-1 0,-1 0 0,1 1 0,-1-1-1,1 0 1,-1 0 0,-1 0 0,1-1 0,0 1 0,-1 0 0,0-1-1,0 1 1,0-1 0,-5 4 0,-5 2-44,0 0 0,-1-1 0,0-1 0,0 0 0,-1-1 0,0 0 0,0-1 0,0-1-1,0 0 1,-1-1 0,0-1 0,1-1 0,-27 0 0,3-1-1969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17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2456,'0'0'5228,"-6"14"-5008,1-1-132,0 0 1,0 1 0,1-1 0,1 1 0,1 0-1,0-1 1,0 1 0,2 0 0,1 27 0,-1-39-90,1 0 0,0 1 0,0-1 0,-1 0 1,1 0-1,1 1 0,-1-1 0,0 0 1,0 0-1,1 0 0,-1-1 0,1 1 0,0 0 1,0 0-1,-1-1 0,1 1 0,0-1 0,0 0 1,0 0-1,0 1 0,1-1 0,-1-1 0,0 1 1,0 0-1,3 0 0,2 1-14,0-1 0,1 0 0,-1 0 0,0-1 0,0 0 0,1-1-1,8-1 1,-14 2 18,0-1 0,0 0 0,1 0 0,-1 0 0,0-1 0,0 1 0,0 0 0,-1-1 0,1 1 0,0-1 0,-1 0-1,1 0 1,0 1 0,-1-1 0,0 0 0,0 0 0,1 0 0,-1-1 0,0 1 0,-1 0 0,1 0 0,0-1 0,-1 1 0,1 0 0,-1-1 0,1-2-1,4-70 70,-5 69-80,0 4 14,0 0 0,0 0 0,0-1 0,0 1 0,-1 0 0,1 0 0,0 0 0,-1 0 0,0 0-1,1 0 1,-1-1 0,0 1 0,0 1 0,0-1 0,0 0 0,-1 0 0,1 0 0,0 0 0,-1 1 0,-2-3 0,0 2 33,1 0 0,-1 1 0,1-1-1,-1 1 1,1 0 0,-1 0 0,0 0 0,0 1 0,1-1 0,-1 1 0,-7 0 0,3 0 36,0 0 0,0 0 1,0 1-1,1 0 0,-1 0 1,0 1-1,-14 5 0,20-6-76,-1 1 0,1-1 0,0 1 0,0-1-1,0 1 1,-1 0 0,2 0 0,-1 0 0,0 1 0,0-1-1,1 0 1,-1 0 0,1 1 0,0-1 0,-1 1-1,1 0 1,0-1 0,1 1 0,-1 0 0,0-1 0,1 1-1,0 0 1,-1 0 0,1-1 0,1 7 0,-1-8-17,-1 1 0,1 0-1,0 0 1,0 0 0,1 0 0,-1 0 0,0 0 0,1-1 0,-1 1 0,1 0 0,-1 0 0,1 0 0,0-1 0,0 1 0,0 0 0,0-1-1,0 1 1,0-1 0,0 1 0,0-1 0,2 2 0,1-1-53,0 0-1,0-1 1,0 0-1,0 0 0,0 0 1,0 0-1,0 0 1,0-1-1,7 1 1,2 0-81,1 0 1,-1-1-1,0 0 1,1-1-1,-1 0 1,0-1-1,0-1 1,0 0-1,0 0 0,0-2 1,-1 1-1,1-2 1,21-12-1,-4-2-183,-29 20 332,-1-1 0,1 0 1,0 1-1,-1-1 1,1 1-1,0-1 0,0 1 1,0-1-1,-1 1 1,1 0-1,0-1 0,0 1 1,0 0-1,0 0 1,0-1-1,-1 1 0,1 0 1,0 0-1,0 0 1,0 0-1,0 0 1,0 0-1,0 0 0,0 1 1,0-1-1,0 0 1,-1 0-1,1 1 0,0-1 1,0 1-1,0-1 1,1 2-1,8 35 412,14 39-212,-22-71-199,0 0 1,0 0-1,1-1 0,-1 1 0,1-1 0,0 0 0,0 0 0,1 0 0,-1 0 0,1 0 0,0-1 0,5 4 0,-8-7 72,-1 0 0,1 0 0,-1 0 0,1 0-1,-1-1 1,1 1 0,-1 0 0,1 0 0,-1-1-1,0 1 1,1 0 0,-1-1 0,0 1 0,1-1 0,-1 1-1,0 0 1,1-1 0,-1 1 0,0-1 0,0 1-1,1-1 1,-1 1 0,0-1 0,0 1 0,0-1 0,0 1-1,0-1 1,1 1 0,-1-1 0,0 1 0,0-1-1,0 1 1,0-1 0,-1 1 0,1-1 0,0 1 0,0-1-1,0 0 1,0-32 191,0 27-26,-2-30 221,1 22-346,0 1 0,1-1-1,0 1 1,1-1 0,3-13-1,-3 26-139,-1-1 0,1 1 0,0-1 0,0 1 0,-1 0 0,1-1 0,0 1 0,0 0 0,0-1 0,0 1-1,0 0 1,1 0 0,-1 0 0,0 0 0,0 0 0,1 1 0,-1-1 0,1 0 0,-1 0 0,1 1 0,-1-1 0,1 1-1,-1 0 1,1-1 0,-1 1 0,1 0 0,-1 0 0,3 0 0,0 0-269,0 0 0,0 0 1,0 1-1,0-1 0,-1 1 1,1 0-1,0 0 0,0 0 0,-1 1 1,5 2-1,11 10-3262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1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156 267 2768,'0'0'2113,"0"-5"-1592,0 4-465,0 0 1,0 0-1,0 0 0,-1 1 0,1-1 0,0 0 0,-1 0 0,1 0 0,0 0 1,-1 0-1,1 0 0,-1 0 0,0 0 0,1 1 0,-1-1 0,0 0 0,1 0 1,-1 1-1,0-1 0,0 1 0,1-1 0,-1 0 0,0 1 0,0 0 0,0-1 1,0 1-1,0-1 0,-2 1 0,1-1 4,0 1 1,-1 0-1,1-1 1,0 1-1,-1 0 1,1 1-1,0-1 1,-1 0-1,1 1 1,0-1-1,0 1 1,-1 0-1,1-1 1,0 1-1,0 0 1,-3 2-1,-2 2-13,0 0 0,0 1-1,0 0 1,0 0-1,1 0 1,0 1 0,1 0-1,-1 0 1,1 0-1,1 1 1,-1 0 0,1 0-1,1 0 1,0 0 0,0 1-1,0-1 1,1 1-1,0-1 1,1 1 0,0 0-1,0 0 1,1 0-1,0 0 1,2 15 0,0-21-61,-1 0 0,1 0 1,-1 0-1,1 0 1,0 0-1,0 0 0,0-1 1,1 1-1,-1-1 1,0 1-1,1-1 0,0 0 1,-1 0-1,1 0 1,0 0-1,0-1 0,0 1 1,0-1-1,7 2 1,-5-1-11,0 0 1,1 0 0,-1-1 0,1 0 0,-1 0 0,1 0 0,0-1 0,-1 0 0,1 0 0,-1 0-1,9-2 1,-12 0 35,1 1 0,-1-1 0,1 0 0,-1 0 0,0 0 0,0 0-1,0 0 1,0 0 0,0-1 0,0 1 0,0-1 0,-1 1 0,1-1 0,-1 0-1,0 0 1,2-4 0,14-52 150,-3-1-129,-6 26-161,0-1 0,-3 0 0,3-53-1,-8-63 15,0 152 127,-1-1 0,1 0 1,0 1-1,0-1 0,0 1 0,-1-1 1,1 0-1,0 1 0,0-1 1,-1 0-1,1 0 0,0 1 0,-1-1 1,1 0-1,0 0 0,-1 1 1,1-1-1,-1 0 0,1 0 0,0 0 1,-1 0-1,1 0 0,-1 1 1,1-1-1,0 0 0,-1 0 1,1 0-1,-1 0 0,1 0 0,0 0 1,-1 0-1,1-1 0,-1 1 1,1 0-1,0 0 0,-1 0 0,1 0 1,-1 0-1,1-1 0,0 1 1,-1 0-1,1 0 0,0-1 0,-1 1 1,1 0-1,0 0 0,-1-1 1,1 1-1,0 0 0,0-1 0,-1 1 1,1 0-1,0-1 0,0 1 1,0-1-1,0 1 0,0 0 1,-1-1-1,1 1 0,0-1 0,0 1 1,0-1-1,-9 45 27,2 0 0,2 0 0,2 0 0,3 54 0,0-88-18,0 1-15,1 0-1,0 0 0,1-1 0,0 1 0,0 0 1,1-1-1,1 0 0,0 0 0,0 0 0,1 0 1,6 9-1,-8-14-15,0 0 0,1 0 1,0 0-1,0-1 0,0 0 1,0 0-1,1 0 0,0 0 0,0-1 1,0 0-1,0 0 0,0 0 0,0-1 1,1 1-1,-1-1 0,1 0 1,0-1-1,0 0 0,0 1 0,-1-2 1,9 1-1,-10-1-8,0-1 0,1 0 0,-1 0 0,0 0 0,0 0 0,0-1 0,0 1 0,0-1 0,-1 0 0,1 0 0,-1 0 0,1-1 0,-1 0 0,0 1-1,1-1 1,-2 0 0,1 0 0,0-1 0,0 1 0,-1 0 0,0-1 0,0 0 0,0 0 0,0 1 0,-1-1 0,1 0 0,1-8 0,0 3 30,-1 1 0,0-1 0,-1 1 0,0-1 0,0 1 0,-1-1-1,0 0 1,0 0 0,-1 1 0,0-1 0,-1 0 0,-5-15 0,0 14 556,4 23-544,6 23-142,0-28 70,0-1 0,0 0-1,1-1 1,0 1 0,0 0 0,1-1-1,-1 0 1,1 0 0,1-1 0,-1 1-1,1-1 1,0 0 0,0-1 0,1 1 0,-1-1-1,1 0 1,0-1 0,0 0 0,0 0-1,0 0 1,1-1 0,13 2 0,-19-4 42,-1 0 1,0 0-1,1-1 0,-1 1 1,0-1-1,0 1 1,1-1-1,-1 1 1,0-1-1,0 0 1,0 1-1,0-1 1,0 0-1,0 0 0,0 0 1,0 0-1,0 0 1,0 0-1,-1 0 1,1 0-1,0 0 1,-1-1-1,1 1 1,0 0-1,-1 0 0,0-1 1,1 1-1,-1 0 1,0 0-1,0-1 1,1 1-1,-1-3 1,0-54 380,-1 41-242,1-94-17,26 124-788,-17-6 665,0 1 0,-1 0-1,0 0 1,10 15 0,16 16 67,16 4-40,-33-30-17,-1 1 0,19 22 0,-33-35 196,-11-71 3703,1 4-3790,8 39-278,1-13 452,-2 31-1800,-1 16-2209,-5 20-1478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2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3528,'0'0'3577,"3"19"-2801,-1-5-642,19 103 915,-18-104-988,1 0 0,0-1 1,0 1-1,1-1 0,1 0 0,0-1 1,14 20-1,-20-30-76,0-1 1,1 1-1,-1-1 1,1 1-1,-1-1 1,1 1-1,-1-1 1,1 1-1,-1-1 1,1 0-1,-1 1 1,1-1-1,0 0 1,-1 1-1,1-1 1,-1 0-1,1 0 1,0 0-1,-1 1 1,1-1-1,0 0 1,-1 0-1,1 0 1,0 0-1,0 0 1,-1 0-1,1-1 1,0 1-1,-1 0 1,1 0-1,-1 0 1,1-1-1,0 1 1,-1 0-1,1 0 1,0-1-1,-1 1 1,1-1-1,-1 1 1,1 0-1,-1-1 1,1 1-1,-1-1 1,0 0-1,1 1 0,-1-1 1,1 1-1,-1-1 1,1 0-1,17-39-287,-13 28 340,14-32-24,-14 28-6,2 1-1,13-24 1,-16 33-12,-3 6 5,-1-1 1,0 1-1,1 0 0,-1 0 0,0-1 0,1 1 1,-1 0-1,1 0 0,-1 0 0,0 0 1,1 0-1,-1 0 0,1 0 0,-1 0 0,1 0 1,-1 0-1,0 0 0,1 0 0,-1 0 1,1 0-1,-1 0 0,1 0 0,-1 0 0,0 0 1,1 1-1,-1-1 0,1 0 0,-1 0 1,0 0-1,1 1 0,-1-1 0,0 0 0,1 1 1,-1-1-1,0 0 0,1 1 0,3 5 99,1 0 0,-1 1 0,-1-1 0,1 1 0,-1 0 0,0 0 0,-1 0 0,0 0 0,3 13 0,-3-10-37,0-1-1,1 1 1,1 0-1,0-1 0,0 0 1,10 17-1,-10-22-117,-1 0-1,0 0 1,1 0-1,0-1 1,0 1-1,0-1 1,0 0-1,1 0 1,-1-1-1,1 1 1,-1-1-1,1 0 1,0 0-1,0 0 1,0-1-1,0 0 1,0 0 0,1 0-1,-1 0 1,0-1-1,0 0 1,1 0-1,-1-1 1,0 1-1,0-1 1,0 0-1,0-1 1,0 1-1,0-1 1,0 0-1,0 0 1,7-4-1,-4 1 14,0 0 0,0 0-1,-1-1 1,1 0 0,-1 0 0,0-1-1,-1 1 1,0-2 0,0 1 0,0-1-1,-1 1 1,0-2 0,-1 1 0,0 0-1,0-1 1,0 0 0,3-14 0,-3-5 312,-1 0 0,0-43 0,-4 70-218,1 0 1,0 0-1,0 0 0,-1 0 0,1 0 0,0 0 0,-1 1 0,1-1 0,-1 0 0,1 0 1,-1 0-1,0 1 0,1-1 0,-1 0 0,0 1 0,1-1 0,-1 0 0,0 1 0,0-1 1,1 1-1,-1-1 0,0 1 0,0 0 0,0-1 0,0 1 0,0 0 0,0-1 1,0 1-1,0 0 0,0 0 0,0 0 0,1 0 0,-1 0 0,0 0 0,0 0 0,0 0 1,0 1-1,-1-1 0,-1 0 10,-1 1 1,1-1-1,0 1 1,0 0-1,-1 0 1,1 0-1,0 0 1,0 0-1,0 1 1,-5 3-1,4-1-32,0 1 0,0 0 0,0 1 0,1-1 1,0 1-1,0 0 0,0-1 0,1 1 0,0 0 0,0 1 0,0-1 0,0 9 0,-1-2-15,2 0-1,0 0 1,0 1 0,2-1-1,1 15 1,-2-25-32,1 0 0,0 0 0,-1 1 0,1-1-1,1 0 1,-1 0 0,0 0 0,1 0 0,0 0 0,0 0 0,0 0 0,0-1 0,0 1 0,0-1 0,0 1 0,1-1 0,0 0 0,-1 0 0,1 0 0,0 0 0,6 2 0,-2-1-93,1 0 0,0-1 0,0 0 0,0 0 0,1-1 0,-1 0 0,15 0 0,-21-2 96,0 1 1,-1-1-1,1 1 1,-1-1-1,1 0 1,0 0-1,-1 0 1,0 0-1,1 0 1,-1 0-1,0 0 1,1 0-1,-1 0 0,0-1 1,0 1-1,0 0 1,0-1-1,1-1 1,18-32 79,-15 26-78,-1-3 24,0 1 0,0-1 0,-1 0-1,2-17 1,-3 35-70,0-1 0,1 1 0,0-1 0,0 0 0,0 0 0,0-1 0,1 1 0,0 0 1,0-1-1,0 0 0,1 0 0,-1 0 0,1-1 0,0 0 0,0 1 0,0-2 0,0 1 0,1-1 0,-1 1 0,1-1 0,-1-1 0,1 1 0,0-1 0,0 0 0,0 0 1,-1-1-1,7 0 0,-10 0 39,0 0 0,0-1 1,0 1-1,-1-1 1,1 1-1,0-1 0,-1 0 1,1 0-1,0 1 0,-1-1 1,1 0-1,-1 0 1,1-1-1,-1 1 0,0 0 1,1 0-1,-1-1 1,0 1-1,0-1 0,0 1 1,0-1-1,0 1 0,0-1 1,-1 0-1,1 1 1,0-3-1,13-52 265,-12 41-179,0-46 477,-2 38 16,0 21-424,4 9-854,20 9 689,0 0 0,1-2 0,34 14 0,35 19 15,-89-44 2,0 1 0,0 0 1,-1 0-1,1 0 0,-1 1 0,0-1 0,0 1 0,0 0 0,0 0 0,-1 0 0,4 10 0,-5-12 38,-1 1-1,0-1 0,1 0 1,-2 1-1,1-1 1,0 0-1,-1 1 1,1-1-1,-1 1 0,0-1 1,0 1-1,-1-1 1,1 1-1,-1-1 0,1 1 1,-1-1-1,0 0 1,0 1-1,-1-1 1,1 0-1,-1 0 0,0 0 1,-2 4-1,-7 3 44,0 0 0,0-1 0,-1 0 0,0-1 0,0 0 0,-1-1 0,0 0 0,0-1 0,0 0 0,-1-2 0,0 1 0,0-2 0,-1 0 0,1 0 0,-20 0 0,20-5-2069,11-6-2177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20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1 184,'0'0'9874,"0"132"-9530,0-82-88,0-14-176,0-6-64,9-4-16,0-16-240,-9-5-648,0-25-3393,0-6-848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3384,'0'0'6962,"-8"10"-11819,16 5 1944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47:2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64 824,'179'-55'4762,"-143"46"-2316,-36 32-1877,-1 72-6,4 0-1,20 125 1,-14-154-449,-7-43-299,-6-41-958,-1-4 632,-1 1 1,-12-29 0,-1-3 214,14 38 487,-1 0-1,0 1 1,-1-1 0,0 1 0,-1 0 0,-13-15 0,19 24-63,2 5-250,84 3-549,-58-1 447,-1-1-1,1-1 1,0-1-1,0-1 1,0-1-1,27-8 1,-52 11 224,1-1 1,0 0 0,-1 0 0,1 0 0,-1 0-1,1 0 1,-1 0 0,1 0 0,-1 0 0,0-1-1,0 1 1,0 0 0,0-1 0,0 1-1,0-1 1,0 1 0,0-1 0,0 0 0,-1 1-1,1-1 1,0 0 0,-1 0 0,0 1 0,1-1-1,-1-2 1,0-54 524,-2 32-77,2 25-388,0-1 0,-1 0 1,0 0-1,1 1 0,-1-1 0,0 0 1,0 1-1,0-1 0,0 1 0,0-1 1,0 1-1,0-1 0,-1 1 0,1 0 0,0 0 1,-1 0-1,1 0 0,-1 0 0,1 0 1,-1 0-1,0 0 0,1 0 0,-1 1 0,0-1 1,1 1-1,-1-1 0,-2 1 0,-52-8 1660,55 8-1714,0 0-1,0 0 1,0 1-1,0-1 0,1 0 1,-1 1-1,0-1 1,0 1-1,0-1 0,1 1 1,-1-1-1,0 1 1,1-1-1,-1 1 0,1 0 1,-1-1-1,0 1 1,1 0-1,-1 0 0,1-1 1,0 1-1,-1 0 1,1 0-1,0 0 0,-1-1 1,1 1-1,0 0 1,0 0-1,0 0 0,0 0 1,0 1-1,-2 34 29,2-30-34,0 32-7,-1-17-16,0 0 1,2 0-1,1-1 1,0 1-1,7 22 1,-7-36 12,1 0 1,-1-1 0,2 1-1,-1-1 1,1 1 0,0-1 0,0 0-1,1 0 1,-1-1 0,1 0 0,0 0-1,1 0 1,0 0 0,-1-1-1,1 0 1,1 0 0,-1 0 0,12 4-1,-11-5-43,0 0-1,0-1 0,0 0 0,0 0 1,1-1-1,-1 0 0,0 0 0,14-1 1,-18 0 28,1 0 0,-1 0 1,1-1-1,-1 0 0,0 0 1,1 0-1,-1 0 1,0 0-1,0-1 0,0 1 1,0-1-1,0 0 0,0 0 1,0 0-1,-1 0 0,1 0 1,-1-1-1,1 1 0,-1-1 1,3-4-1,2-4-8,-2-1-1,1 0 1,-1 0-1,-1 0 1,0 0-1,-1-1 1,3-19-1,-2-7-1,-2-46-1,-2 83 50,0 1 371,8 25-180,0 5-122,1 6 1,2 0-1,0-1 1,3 0 0,28 52 0,-41-83-87,1 0-1,0 0 1,0 0 0,0-1 0,1 1 0,-1-1 0,0 1 0,1-1 0,0 0 0,0 0-1,-1 0 1,1 0 0,0-1 0,6 3 0,-1-7 19,2-86 221,-10 86-232,5-25-48,2 0 1,1 0-1,1 1 1,13-28-1,-22 54 39,0 1 0,0 0 0,0 0 0,0-1 0,0 1 0,1 0 0,-1 0-1,0-1 1,0 1 0,0 0 0,0 0 0,1-1 0,-1 1 0,0 0 0,0 0 0,1-1-1,-1 1 1,0 0 0,0 0 0,1 0 0,-1 0 0,0 0 0,0-1 0,1 1 0,-1 0-1,0 0 1,0 0 0,1 0 0,-1 0 0,0 0 0,1 0 0,-1 0 0,0 0 0,1 0-1,-1 0 1,0 0 0,0 0 0,1 0 0,-1 0 0,0 1 0,1-1 0,-1 0 0,0 0-1,0 0 1,1 0 0,-1 0 0,0 1 0,12 18-20,6 41 250,-15-49-155,0 0-24,3 13 7,1 0 0,1-1 0,1 0 0,1 0 0,14 23 0,-23-46-61,-1 1 1,0-1-1,1 1 1,-1-1-1,0 1 0,1-1 1,-1 1-1,1-1 1,-1 1-1,1-1 0,-1 1 1,1-1-1,-1 0 1,1 1-1,0-1 0,-1 0 1,1 1-1,-1-1 0,1 0 1,0 0-1,-1 0 1,1 0-1,0 0 0,-1 0 1,1 0-1,0 0 1,-1 0-1,1 0 0,0 0 1,-1 0-1,1 0 1,0 0-1,-1 0 0,1-1 1,-1 1-1,1 0 1,0-1-1,-1 1 0,1 0 1,-1-1-1,1 1 1,-1 0-1,1-1 0,0 0 1,16-22-130,13-48 155,-22 47-41,2 1-1,13-25 1,-21 44-20,1-1 1,-1 1-1,1 0 0,1-1 1,-1 1-1,1 0 1,-1 1-1,1-1 0,0 1 1,1 0-1,-1 0 1,0 0-1,1 0 1,0 1-1,6-3 0,-10 5 38,0 0 0,0-1 0,-1 1 0,1 0 0,0 0 0,0 0 0,0 0 0,0 0 0,-1 0 0,1 0 0,0 1 0,0-1 0,0 0 0,0 0 0,-1 1 0,1-1 0,0 0 0,0 1 0,-1-1 0,1 1 0,0-1 0,-1 1 0,1-1 0,0 1 0,-1-1 0,1 1 0,-1 0 0,1-1 0,-1 1 0,1 0-1,-1-1 1,0 1 0,1 0 0,-1 1 0,9 32 156,-8-26-100,9 42 223,-5-17-346,2 0 0,1 0 0,2-1 0,16 38 0,-14-37-1890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37 209 3016,'0'0'6339,"20"0"-5107,-10-2-1021,0 0 0,0 0-1,-1-1 1,1 0 0,-1-1-1,0 0 1,0 0 0,0-1-1,0 0 1,-1-1 0,0 0-1,0 0 1,9-10 0,-16 14-188,1-1 1,-1 1-1,0-1 1,0 1 0,0-1-1,0 1 1,0-1-1,-1 0 1,1 0 0,-1 1-1,0-1 1,0 0-1,0 0 1,0 0 0,-1-4-1,1-6 86,-1 12-100,0-1-1,0 1 0,0 0 0,0-1 1,0 1-1,-1 0 0,1 0 0,0 0 0,-1 0 1,1 0-1,-1 0 0,1 0 0,-1 0 1,0 1-1,1-1 0,-1 1 0,0-1 0,1 1 1,-1-1-1,0 1 0,1 0 0,-4 0 0,-45-5 32,46 4-26,0 1 0,0 1 0,0-1 1,0 0-1,0 1 0,0 0 0,0 0 0,0 0 0,0 1 0,0-1 0,0 1 0,1 0 0,-1 0 0,1 0 0,-1 0 0,1 1 0,0-1 0,0 1 0,0 0 0,0 0 0,0 0 0,1 0 1,-1 1-1,1-1 0,-3 8 0,0-2-4,2 1 0,-1 0 1,1 1-1,1-1 1,0 1-1,0-1 0,1 1 1,0-1-1,2 21 1,0-27-16,0 0 1,0 0-1,0 0 1,1 0-1,-1-1 0,1 1 1,0 0-1,0-1 1,0 0-1,1 1 1,-1-1-1,1 0 1,0 0-1,0 0 1,0-1-1,0 1 1,0-1-1,1 1 1,-1-1-1,1 0 0,4 2 1,5 2-21,0 1 1,1-2-1,0 0 1,25 6-1,14-5-63,-50-5 84,0-1-1,-1 0 1,1-1-1,0 1 1,0 0 0,0-1-1,-1 0 1,1 0-1,0 1 1,-1-2-1,1 1 1,0 0 0,-1 0-1,1-1 1,3-3-1,6-6-109,-1 0-1,0-1 0,-1-1 0,-1 0 0,0 0 1,0-1-1,-1 0 0,-1 0 0,6-17 1,-6-4-1634,-6 31 1687,0 0 1,0-1-1,0 1 1,-1-1-1,0 1 1,0-1-1,0 1 1,-2-9-1,1-2 50,37 111 2716,-30-80-2388,0 0 0,16 28-1,-17-39-162,-4-8 291,-5-12-46,0 11-403,1-1 0,0 0 1,0 0-1,0 0 0,1 0 1,0-1-1,0 1 0,0-1 1,0 0-1,1 1 0,0-1 1,1 0-1,-1 0 0,1 1 1,0-1-1,0 0 0,1 0 1,0 0-1,0 1 1,0-1-1,0 0 0,1 1 1,0-1-1,1 1 0,-1 0 1,1-1-1,0 1 0,0 1 1,0-1-1,1 0 0,0 1 1,0-1-1,0 1 0,6-5 1,-7 8-1,9-10-12,2 1 1,16-10 0,-26 18 0,-1 0 0,1 1 0,-1-1 0,1 0 0,0 1 0,-1 0 0,1 0 0,0 0 0,0 0-1,0 1 1,0 0 0,0 0 0,0 0 0,0 0 0,7 1 0,-10 0-25,0-1 1,0 1-1,0-1 0,0 1 0,0 0 1,0 0-1,0-1 0,0 1 1,0 0-1,0 0 0,0 0 0,0 0 1,-1 0-1,1 0 0,0 0 1,-1 0-1,1 0 0,-1 0 0,1 1 1,-1-1-1,1 0 0,-1 2 1,3 29-5731,-3-20-550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39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3624,'0'0'11960,"27"0"-11282,57 0-701,-14 3 48,0-4-1,0-3 1,105-20 0,-165 22-24,-2 0 1,1 0 0,0 0 0,0 1-1,14 0 1,-22 1 324,-1 15-8190,0-4 2438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4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1592,'0'0'13783,"1"0"-13404,468-10-117,-257 4-212,-209 6-9,-4-21-173,-2 19 72,1-1 0,0 0 1,-1 1-1,0 0 0,0 0 0,1 0 0,-1 0 1,0 0-1,-1 0 0,1 1 0,-5-2 1,-45-15-121,36 12 85,-41-15 13,37 12 153,0 2 0,-1 0 1,0 1-1,0 0 1,-1 2-1,-39-2 0,80 8-235,-1 0 0,0 1 0,0 1 0,0 1-1,23 8 1,-6 1 191,63 34-1,-94-47-5,0 0-1,-1 1 0,1-1 1,-1 1-1,1-1 1,-1 1-1,1 0 0,-1 0 1,0 0-1,0 0 1,0 1-1,0-1 0,0 1 1,-1-1-1,1 1 0,-1-1 1,1 1-1,-1 0 1,0 0-1,0 0 0,0-1 1,-1 1-1,1 0 1,-1 0-1,1 0 0,-1 0 1,0 0-1,0 0 1,0 0-1,-1 0 0,1 0 1,-1 0-1,0 0 0,1 0 1,-1 0-1,-1 0 1,1 0-1,0-1 0,-3 4 1,-2 4 66,-1-1 0,-1 0 0,1-1 0,-1 1 1,-1-1-1,0-1 0,0 0 0,-18 11 0,25-17-389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42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2816,'0'0'11035,"3"0"-10977,344-15 936,81-5-150,-426 20-827,-1 0-3,5 0-5,-5 0 540,-4-6-1089,-8-4 668,10 10-112,-18-10 100,1 1-1,-1 1 0,0 1 0,-1 0 1,0 2-1,-29-5 0,39 7 18,1 1 0,-1-2 0,1 1 0,0-1 0,1-1 0,-17-10 0,10 6-232,1 2-46,21 13-478,26 15 255,73 35 374,45 21-67,-148-76 39,-1 0-1,1 1 0,-1-1 0,0 0 0,1 1 0,-1-1 1,0 1-1,0 0 0,4 4 0,-6-6 48,0 1 0,1-1 0,-1 1-1,0-1 1,1 1 0,-1 0 0,0-1 0,0 1-1,0 0 1,0-1 0,1 1 0,-1 0 0,0-1 0,0 1-1,0 0 1,0-1 0,-1 1 0,1 0 0,0-1-1,0 1 1,0 0 0,0-1 0,-1 1 0,1-1-1,-1 2 1,-3 2 75,1 1 0,-2-2-1,1 1 1,0 0 0,-1-1 0,0 0-1,-9 6 1,-4 1-302,1 0 0,-2 0 0,1-2 0,-1 0 0,-27 6 0,46-24-7460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6:4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1 824,'0'0'4713,"14"2"6350,-51 29-10289,30-26-681,0 0-1,0 1 0,1-1 0,0 2 0,-7 7 0,-7 11 157,18-23-253,0 0 0,0 0 0,0 1 0,0-1 0,0 0 0,1 1 0,-1 0 0,1-1 0,0 1 0,0 0 0,0 0-1,0 0 1,0 0 0,0 0 0,1 0 0,-1 0 0,1 0 0,0 5 0,0-6-16,1-1 0,-1 0 0,0 0 0,1 0 0,-1 0 0,1 0-1,-1 0 1,1 0 0,0 0 0,-1 0 0,1 0 0,0 0 0,0 0 0,0 0 0,0 0 0,0 0 0,0-1 0,0 1 0,0 0-1,0-1 1,0 1 0,0-1 0,0 1 0,0-1 0,0 0 0,3 1 0,43 9-797,-22-6 608,119 37 217,-137-37-7,-5-3 15,-2 25-6378,0-17 2705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3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4210 0 1112,'0'0'15236,"0"3"-14713,0 380 2025,2-357-2470,0 0 1,2 0-1,11 36 0,-11-44-25,6 38 221,-3 1 0,-2 1 0,-5 106 0,-2-68-104,-4 49 222,6-33 385,-1-112-748,1 1-1,0 0 1,0-1-1,-1 1 1,1-1-1,0 0 1,-1 1-1,1-1 1,-1 1-1,1-1 1,-1 0 0,1 1-1,-1-1 1,1 0-1,-1 1 1,1-1-1,-1 0 1,1 0-1,-1 1 1,1-1-1,-1 0 1,1 0-1,-1 0 1,0 0 0,1 0-1,-1 0 1,1 0-1,-2 0 1,-25 1 464,13-1-422,-270 32-23,79-23-149,-1-8 0,-298-39 1,389 25 45,-135-13-147,187 22 133,-123 10 1,-242 4 134,267-11-5,-229 8-45,-64 6-63,162-5-250,-8-21 242,9 5-120,244 9 159,46-2-18,0 1 1,1 0-1,-1 0 0,0-1 0,0 1 0,1 0 0,-1-1 0,0 1 0,1-1 0,-1 1 0,0-1 1,1 1-1,-1-1 0,1 1 0,-1-1 0,1 0 0,-1 1 0,1-1 0,-1 0 0,1 1 0,0-1 0,-1 0 1,1 0-1,0 1 0,0-1 0,-1 0 0,1 0 0,0 0 0,0 1 0,0-1 0,0 0 0,0-1 1,1-36-503,-1 23 405,-2-91-483,0 40 169,2 1-1,11-79 0,0 45 225,-5 0-1,-7-109 1,-1 70-272,2 65 923,27 72-425,22-3 213,1 2-1,75 6 1,121 17-53,133 5 218,61-33-206,162 4-5,-313 5-74,558-2-110,-402 4-14,-402-6 34,0-3-1,83-20 0,-95 18-6,-3 2-23,0 1 1,1 1-1,30 2 0,-1-7 67,5 0-43,-45 8 2,0 0 0,0-1 0,0-2 0,0 1 0,21-8 0,-11 10-3,-25-1-2,14-2 2,-45-1-1843,2 4-2327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1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8 3392,'2'-2'10357,"-4"0"-11055,-4 1 718,1 0-1,-1 0 0,0 1 1,0-1-1,1 1 0,-1 0 1,0 1-1,0-1 0,1 1 1,-1 0-1,0 1 0,1-1 1,0 1-1,-1 0 0,-8 5 1,10-5-12,0 1 1,0-1-1,1 1 0,-1-1 1,1 1-1,-1 0 1,1 1-1,0-1 0,0 0 1,0 1-1,1 0 1,-1 0-1,1-1 0,0 1 1,0 1-1,0-1 0,1 0 1,0 0-1,-2 9 1,0 8 14,2 1 0,0-1 0,1 0 0,2 0 0,6 39 1,-7-53-32,1 0 0,0-1 0,0 1 0,1-1 0,0 0 0,0 1 0,0-1-1,0 0 1,1-1 0,0 1 0,1-1 0,-1 0 0,1 0 0,0 0 0,0 0 0,0-1 0,1 0 0,0 0 0,0-1 0,0 1 0,0-1 0,8 3 0,-6-4-15,0 1 0,0-1 0,0 0 0,0-1 0,0 0 0,1 0-1,-1-1 1,0 0 0,0 0 0,1-1 0,-1 0 0,0-1 0,0 0-1,0 0 1,0 0 0,-1-1 0,1-1 0,-1 1 0,1-1 0,-1 0-1,0-1 1,0 1 0,-1-2 0,0 1 0,0 0 0,0-1 0,0 0 0,-1-1-1,0 1 1,0-1 0,-1 0 0,0 0 0,6-14 0,-8 16 17,0-1 1,0 1 0,0 0 0,-1 0 0,1-1 0,-1 1-1,-1-1 1,1-7 0,-1 12 144,1 24 40,-2-17-148,1 1-6,1 0-1,0 0 0,0-1 0,0 1 0,1 0 1,0-1-1,0 1 0,0-1 0,1 0 0,0 0 1,0 0-1,1 0 0,7 10 0,-7-12-38,-1 0 0,1-1-1,0 1 1,0-1 0,0 0-1,0 0 1,0 0 0,1 0-1,0-1 1,-1 0 0,1 0-1,0 0 1,0 0 0,0-1-1,0 0 1,0 0 0,0 0-1,7-1 1,-6 0 2,1 0 1,-1 0-1,0-1 1,0 0-1,0 0 0,0-1 1,0 0-1,10-4 1,-14 5 9,0 0 1,0 0 0,0-1 0,0 1-1,0-1 1,0 1 0,-1-1 0,1 0 0,0 0-1,-1 1 1,0-1 0,1 0 0,-1 0 0,0-1-1,0 1 1,0 0 0,0 0 0,0-1 0,0 1-1,-1 0 1,1-1 0,-1 1 0,0 0 0,0-5-1,1-6 42,-4-36 94,2 46-131,0 0 0,0 0 0,0 0 0,0 0 0,-1 0 0,1 0 0,-1 0 0,0 0 0,0 1 0,0-1 0,0 1 0,0-1 0,-4-2 0,-2-1 94,0-1 1,0 1-1,0 1 0,-1-1 0,0 1 0,0 1 0,-1 0 0,1 0 0,-1 1 0,0 0 0,0 1 0,0 0 0,0 1 0,0-1 1,0 2-1,-18 0 0,24 1-67,1-1 0,-1 1 0,1 0 1,0 0-1,0 0 0,-1 0 0,1 1 1,0-1-1,0 1 0,0 0 0,0 0 0,1 0 1,-1 0-1,0 0 0,1 1 0,0-1 1,-1 1-1,1 0 0,0-1 0,0 1 0,1 0 1,-1 0-1,1 0 0,-1 0 0,1 1 1,0-1-1,-1 5 0,-2 8-7,2-1 0,-1 1 0,2 0 0,0 25 0,1-39-101,1 0 0,-1 0 0,0 0-1,1 0 1,-1 0 0,1 0 0,0 0 0,0 0 0,0 0-1,0 0 1,0 0 0,0 0 0,0-1 0,1 1 0,-1 0 0,0-1-1,1 1 1,0-1 0,-1 0 0,1 1 0,0-1 0,0 0-1,0 0 1,-1 0 0,1 0 0,0-1 0,0 1 0,0 0-1,1-1 1,-1 1 0,4-1 0,8 2-872,1 0-1,0-1 1,23-2 0,-19 0-481,23 1-2699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1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4240,'0'0'4499,"10"19"-3512,2 3-703,-3-6-34,0 1 0,-1 0 0,-1 0 1,7 23-1,17 37 724,-27-76-831,-1-8-142,2-20-154,-2 12 161,2-5-133,1 0-1,1 0 1,17-34 0,-24 53 105,1 0 0,-1 0 0,1 0 0,-1 0 0,1 1 0,-1-1 0,1 0 0,-1 0 0,1 0 0,0 1 0,0-1 0,-1 0 0,1 1 0,0-1 0,0 1 0,0-1 0,0 1 0,-1-1 0,1 1 0,0 0 0,0-1 0,2 1 0,-2 0 16,0 0 1,0 0-1,0 1 0,0-1 1,0 1-1,0-1 0,0 0 1,-1 1-1,1 0 0,0-1 0,0 1 1,0-1-1,-1 1 0,1 0 1,0 0-1,-1-1 0,1 1 1,0 1-1,4 7 119,-1-1 1,1 1-1,4 15 1,-6-15 26,37 122 894,-40-131-1047,0 1-1,0-1 0,0 0 1,0 1-1,1-1 0,-1 0 0,0 1 1,0-1-1,0 0 0,1 1 1,-1-1-1,0 0 0,0 0 1,1 1-1,-1-1 0,0 0 0,1 0 1,-1 0-1,0 1 0,1-1 1,-1 0-1,1 0 0,-1 0 1,0 0-1,1 0 0,-1 0 0,0 0 1,1 0-1,-1 0 0,1 0 1,-1 0-1,0 0 0,1 0 1,0 0-1,14-9-506,7-16-13,16-32-271,-27 38 147,22-27 0,-33 46 672,0 0-1,0 0 1,0 0-1,0 0 1,0 0 0,0 1-1,0-1 1,0 0-1,0 0 1,0 0 0,0 0-1,0 1 1,0-1-1,0 0 1,0 0-1,0 0 1,0 0 0,0 1-1,0-1 1,0 0-1,0 0 1,1 0 0,-1 0-1,0 0 1,0 0-1,0 1 1,0-1-1,0 0 1,0 0 0,1 0-1,-1 0 1,0 0-1,0 0 1,0 0-1,0 0 1,1 0 0,-1 0-1,0 0 1,0 0-1,0 0 1,0 0 0,1 0-1,-1 0 1,0 0-1,0 0 1,0 0-1,0 0 1,1 0 0,-1 0-1,0 0 1,0 0-1,0 0 1,0 0 0,0 0-1,1 0 1,-1 0-1,0 0 1,0-1-1,0 1 1,0 0 0,0 0-1,0 0 1,1 0-1,-1 0 1,0-1 0,0 21 685,0-14-538,-1 26 632,0 32 389,1-58-1136,1-1-1,0 1 1,0-1 0,0 1-1,1-1 1,-1 0-1,1 0 1,5 10 0,-6-13-90,0-1 0,0 0 0,0 0 0,0 1 0,0-1 0,0 0 0,0 0 0,0 0 0,0 0 0,0 0 0,1 0 0,-1 0 0,0 0 0,1-1 0,-1 1 0,1 0 0,-1-1 0,0 1 0,1-1 0,0 0 0,-1 1 0,1-1 0,-1 0 0,1 0 0,-1 0 1,1 0-1,-1 0 0,1 0 0,0-1 0,-1 1 0,1 0 0,-1-1 0,1 1 0,-1-1 0,3-1 0,1-1-181,-1 1 1,0-1-1,1-1 0,-1 1 1,0-1-1,0 1 1,-1-1-1,6-8 0,1-4-381,-1-1 0,0-1 0,-2 1 0,0-1 0,6-26 0,0 3 1103,-13 41-462,0-1-1,0 1 1,0 0 0,0-1-1,1 1 1,-1 0 0,0 0-1,0-1 1,0 1 0,0 0-1,1-1 1,-1 1 0,0 0-1,0 0 1,1-1 0,-1 1-1,0 0 1,0 0 0,1 0-1,-1-1 1,0 1 0,0 0-1,1 0 1,-1 0 0,0 0-1,1 0 1,-1 0 0,0 0-1,1 0 1,-1-1 0,0 1-1,1 0 1,-1 0 0,0 0-1,1 1 1,-1-1 0,0 0-1,1 0 1,13 13 1351,12 35 343,27 69 0,7 15-484,-53-118-1144,107 184 461,-126-239-639,1 14-89,1 0 0,2-1 1,0 0-1,2 0 1,1-1-1,2 1 0,0-1 1,2 0-1,4-40 0,-3 65 144,0 0 0,1 0 0,-1 0 1,1 0-1,0 0 0,1 0 0,-1 1 0,0-1 0,1 0 0,0 1 0,0-1 0,0 1 0,1-1 0,-1 1 0,1 0 0,-1 0 0,1 0 0,0 1 0,0-1 0,0 0 0,1 1 0,-1 0 0,1 0 0,4-2 0,0 1-9,0 0 0,0 1 0,1 0 0,-1 1 0,0 0 0,1 0 0,-1 1 0,1 0 0,-1 0 0,15 3 0,-20-2 30,0-1 1,0 1-1,-1 0 0,1 1 1,0-1-1,0 0 1,0 1-1,-1 0 1,1 0-1,-1-1 1,0 1-1,1 1 1,-1-1-1,0 0 0,0 0 1,0 1-1,0 0 1,-1-1-1,1 1 1,-1 0-1,0-1 1,1 1-1,-1 0 1,0 0-1,-1 0 0,1 0 1,-1 0-1,1 0 1,-1 1-1,0-1 1,0 0-1,0 0 1,0 0-1,-1 0 1,1 0-1,-1 0 0,0 0 1,0 0-1,0 0 1,0 0-1,0 0 1,-1-1-1,-2 5 1,-2 0 41,0 0 0,-1-1 0,0 0 0,0 0 0,0-1 1,0 0-1,-1 0 0,0 0 0,0-1 0,-10 3 0,11-4-6,0 0 0,0-1 0,0 0 0,-1 0-1,1-1 1,-1 0 0,1 0 0,-1 0 0,1-1 0,-1-1-1,0 1 1,-11-3 0,18 2-94,-1 1 0,1-1 1,0 1-1,0-1 0,0 0 0,0 0 0,1 1 1,-1-1-1,0 0 0,0 0 0,0 0 0,1 0 1,-1 0-1,0 0 0,1 0 0,-1 0 0,1 0 1,-1 0-1,1 0 0,0 0 0,-1-1 0,1 1 1,0 0-1,0 0 0,0 0 0,0-2 0,1-33-3006,0 33 2555,5-22-3987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19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173 115 1280,'0'0'7299,"0"-5"-6342,0 3-843,-1-1 0,1 1-1,-1 0 1,0 0 0,1 0-1,-1-1 1,0 1 0,0 0-1,0 0 1,-1 0 0,1 0-1,0 1 1,-1-1-1,1 0 1,-1 1 0,0-1-1,0 1 1,1-1 0,-1 1-1,0 0 1,0-1 0,0 1-1,0 0 1,0 0 0,-1 1-1,1-1 1,0 0-1,0 1 1,-1-1 0,-2 1-1,2-1-23,0 1 0,-1 0 1,1-1-1,0 1 0,0 0 0,-1 1 0,1-1 0,0 0 0,0 1 0,0 0 0,0 0 0,0 0 0,-1 0 0,2 0 0,-1 1 0,0-1 0,0 1 0,0 0 0,-4 4 0,1 1-58,1-1 0,-1 1 0,2 0 0,-1 1-1,1-1 1,-5 13 0,5-10 5,1 0 0,0 1 0,0-1 0,1 1 0,1 0 0,0-1 0,0 1 0,1 0 0,1 0 0,2 19 0,-2-28-60,-1 0-1,1 0 1,0-1 0,0 1 0,0 0 0,0-1 0,0 1-1,0 0 1,1-1 0,-1 1 0,0-1 0,1 0 0,-1 0 0,1 1-1,0-1 1,-1 0 0,1 0 0,0 0 0,0-1 0,-1 1 0,1 0-1,0-1 1,0 1 0,0-1 0,0 1 0,0-1 0,0 0 0,0 0-1,0 0 1,0 0 0,3-1 0,2 1-163,0-1 0,-1 1 0,1-1 0,-1-1 0,1 1 0,-1-1 0,0 0 0,10-5 0,-9 2-34,0 0-1,0-1 1,-1 0 0,1 0-1,-1 0 1,-1-1-1,1 0 1,-1 0-1,-1-1 1,1 1-1,-1-1 1,-1 0-1,5-11 1,-3 4 214,0-1 1,-1 0-1,-1-1 1,0 1-1,-1-1 0,-1-16 1,5 40 2040,0 22-1355,-4-16-538,1-1 0,0 1 0,5 13 0,0-8 14,-2-2 24,1 0 0,0 0 0,19 27-1,-25-40-227,1 0 0,0-1 0,0 1-1,0-1 1,0 0 0,0 1 0,1-1-1,-1 0 1,1 0 0,-1-1-1,1 1 1,0 0 0,0-1 0,0 0-1,0 0 1,0 1 0,0-2-1,0 1 1,0 0 0,0-1 0,0 1-1,0-1 1,0 0 0,1 0-1,-1 0 1,0-1 0,6 0 0,-7 0 7,0 0-1,0 0 1,0 0 0,-1 0 0,1-1 0,-1 1 0,1 0 0,0-1 0,-1 1 0,0-1 0,1 0-1,-1 1 1,0-1 0,0 0 0,0 0 0,0 0 0,0 1 0,-1-1 0,2-4 0,8-44-283,-7 34 62,12-111-977,-15 125 1270,0 1 0,0 0 0,0-1 0,0 1 0,0 0 0,1-1 0,-1 1 0,0 0 0,1 0 0,0-1 0,-1 1 0,1 0 0,-1 0 1,1 0-1,0 0 0,0 0 0,0 0 0,0 0 0,1-2 0,-1 3 2,-1 1 1,1-1 0,0 0-1,0 0 1,-1 0 0,1 0-1,0 1 1,-1-1-1,1 0 1,0 1 0,-1-1-1,1 0 1,0 1 0,-1-1-1,1 1 1,-1-1-1,1 1 1,-1-1 0,1 1-1,-1 0 1,1-1 0,-1 1-1,0-1 1,1 2 0,7 11 503,-2 1 0,9 20 0,-10-22-230,-4-9-218,4 8-7,1 1 1,0 0-1,0-1 0,9 10 0,-14-20-114,-1 0-1,1 0 1,0 1 0,0-1-1,-1 0 1,1-1 0,0 1-1,0 0 1,0 0 0,0 0-1,0 0 1,0-1 0,0 1-1,0 0 1,0-1 0,1 1-1,-1-1 1,0 0 0,0 1-1,0-1 1,1 0 0,-1 1-1,0-1 1,0 0 0,1 0-1,-1 0 1,0 0 0,0-1-1,1 1 1,-1 0 0,0 0-1,0-1 1,1 1 0,-1-1-1,0 1 1,0-1-1,0 1 1,0-1 0,0 0-1,0 1 1,0-1 0,0 0-1,0 0 1,0 0 0,0 0-1,0 0 1,-1 0 0,1 0-1,0 0 1,-1 0 0,1 0-1,-1 0 1,1-1 0,0 0-1,9-16-45,-2 3-108,1 0-1,-2-1 1,7-18-1,-13 32 198,-1 0-1,1 0 1,0 0-1,-1 0 0,1 0 1,0 0-1,0 0 1,0 0-1,1 1 1,-1-1-1,0 1 0,1-1 1,-1 1-1,1-1 1,2-1-1,4 12 1307,9 32-432,-11-27-660,0 0 0,1 0-1,0 0 1,11 13 0,-15-23-235,0 0 0,0 0-1,1-1 1,0 1 0,0-1 0,0 0 0,0 0 0,0 0-1,1-1 1,-1 0 0,1 0 0,0 0 0,0 0 0,-1 0-1,1-1 1,9 1 0,-9-1-105,1 0-1,-1-1 1,0 0 0,0 0-1,1-1 1,-1 1 0,0-1-1,0 0 1,1-1 0,-1 1 0,0-1-1,0 0 1,-1 0 0,1-1-1,0 1 1,-1-1 0,1 0-1,-1 0 1,5-5 0,-3 1-90,0 1 0,-1-2 0,1 1 0,-1 0 0,-1-1 0,0 0 0,0 0 0,0-1 0,-1 1 0,3-15 0,-3 4 845,1-40 828,-4 72-1339,0 0-1,1 1 1,1-1 0,0 0-1,1 0 1,6 18-1,-8-27-218,1-1-1,-1 1 0,1-1 0,0 0 0,0 1 0,0-1 0,0 0 0,0 0 1,1 0-1,-1-1 0,1 1 0,0-1 0,0 1 0,0-1 0,0 0 0,0 0 1,1 0-1,-1-1 0,0 1 0,1-1 0,-1 0 0,1 0 0,0 0 0,-1 0 1,1 0-1,0-1 0,5 0 0,-5-1 21,0 1-1,-1-2 1,1 1-1,0 0 1,-1-1-1,1 0 1,-1 0-1,1 0 1,-1 0-1,0 0 1,0-1-1,0 0 1,0 1-1,-1-1 1,1 0-1,-1 0 1,1-1-1,-1 1 1,3-6-1,3-5 92,0 0-1,-1-1 0,7-20 0,-10 23-7,-2 4 101,0 1 1,0 0 0,1-1-1,0 1 1,1 0 0,0 1 0,7-11-1,-10 16-95,-1 1 0,1 0 0,0-1 0,-1 1 0,1 0-1,0-1 1,0 1 0,-1 0 0,1 0 0,0 0 0,0 0 0,0 0-1,-1 0 1,1 0 0,0 0 0,0 0 0,0 0 0,-1 0-1,1 0 1,0 1 0,0-1 0,-1 0 0,1 0 0,0 1 0,0-1-1,-1 1 1,1-1 0,0 0 0,-1 1 0,1 0 0,0 0 0,20 20 299,-17-17-206,56 72 863,-2 3 0,57 104 0,-99-155-904,-1 1 1,13 34-1,-24-53-37,-1-1-1,0 1 1,0-1-1,-1 1 1,-1 0 0,1 0-1,-2 0 1,1-1-1,-2 1 1,-1 20 0,0-25 10,0 0 0,0 0 0,-1-1 0,1 1 0,-1 0 0,0-1 0,0 0 1,0 0-1,-1 0 0,1 0 0,-1 0 0,0-1 0,0 1 0,-1-1 0,1 0 0,-1-1 1,1 1-1,-1-1 0,0 0 0,-7 3 0,-11 3 344,-1-2 0,-47 8 0,70-13-380,-34 4 537,-58 2 0,84-7-507,1 0 1,-1 0-1,0-1 1,1 0-1,-1 0 1,1-1 0,-1 0-1,1-1 1,0 0-1,0 0 1,0-1-1,-10-5 1,16 7-52,-1-1-1,1 1 1,0 0 0,0-1 0,0 1-1,0-1 1,0 0 0,1 0-1,-1 1 1,1-1 0,0 0 0,0 0-1,0-1 1,0 1 0,0 0-1,0 0 1,1 0 0,0 0 0,0-1-1,0 1 1,0 0 0,0 0-1,0-1 1,1 1 0,0 0 0,0 0-1,0 0 1,0 0 0,0 0 0,3-5-1,1-3-140,1 0 0,1 1 0,0-1 0,0 1 0,1 1-1,16-17 1,27-17-1609,1 1-1,73-42 0,-74 50-842,33-20-3945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9 6281,'0'0'8378,"-13"9"-6038,-70 55 298,58-46-2402,-192 116 1104,186-117-1052,15-8-208,-1-1 0,0 0 0,0-1-1,-28 8 1,32-10-67,12-5-18,28 20-447,238 113 719,-158-84-266,-80-36 7,-1 2 1,39 28-1,1 1 6,-66-43-9,1-1 0,0 1 0,0-1 1,0 1-1,0-1 0,0 1 0,0-1 1,0 0-1,0 0 0,0 0 0,0 1 1,0-1-1,0 0 0,1 0 0,-1 0 0,0 0 1,0-1-1,0 1 0,0 0 0,0 0 1,0-1-1,0 1 0,0 0 0,0-1 1,0 1-1,0-1 0,-1 0 0,1 1 1,0-1-1,0 0 0,0 1 0,-1-1 1,2-1-1,6-5-37,225-145-184,-221 146 165,1 0-1,0 0 0,0 1 0,1 1 0,26-5 0,76-5-160,-80 11 114,37-5-103,-72 8 354,-3-12 922,-17 1-1113,1-1 1,-24-21 0,22 18 37,0 1 1,-1 0-1,0 2 1,-41-17-1,-66-17 84,87 33-88,0-1 1,1-2-1,-42-25 1,66 33-28,-1 1 0,1 0 1,-2 1-1,1 1 0,-1 1 1,-22-4-1,28 5-19,0-1 0,1-1 0,0 0-1,0 0 1,0-1 0,1-1 0,-19-14 0,20 10 26,9 11-43,0 5-2869,0 18-5107,0-11 1366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2632,'0'0'14259,"2"0"-14196,57 0 725,29-1 278,108 13 1,-102-3-720,172-9 1,-14-1-385,-53 3 155,-106-3 192,-86 2-300,-7-1-56,0 1 0,0-1 0,1 1 0,-1-1 1,0 0-1,0 1 0,0-1 0,0 1 0,1-1 0,-1 1 1,0-1-1,0 1 0,0-1 0,0 1 0,0-1 0,0 1 1,0-1-1,0 1 0,-1-1 0,1 1 0,0-1 0,0 1 1,-1 3-4198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1 132 336,'0'0'7372,"8"3"-6759,6 1-284,1-1-1,-1 0 1,1-1 0,0 0-1,0-2 1,0 1-1,0-2 1,0 0 0,28-6-1,-32 3-264,1 0-1,-1-1 1,-1 0-1,1-1 1,17-12 0,-25 15-43,0 1 1,1-1 0,-1 0-1,-1 0 1,1 0 0,0 0-1,-1-1 1,0 1 0,0-1-1,0 0 1,0 1 0,0-1-1,-1 0 1,1 0 0,-1 0-1,0 0 1,-1 0 0,1 0-1,0-6 1,-2 9 20,1-1-1,-1 1 1,1 0-1,-1 0 1,0 0-1,1 0 1,-1-1-1,0 1 1,0 0-1,1 0 1,-1 0 0,0 1-1,0-1 1,0 0-1,0 0 1,-1 0-1,1 1 1,0-1-1,0 1 1,0-1 0,0 1-1,-1-1 1,1 1-1,0 0 1,-1-1-1,1 1 1,0 0-1,0 0 1,-1 0-1,-2 0 1,-54-1 487,42 2-328,8-1-122,-1 0 0,1 1 0,-1-1 0,1 2 0,-1-1 0,-11 5 0,14-4-64,1 1-1,1 0 0,-1-1 0,0 1 1,1 1-1,-1-1 0,1 1 0,0 0 1,0 0-1,1 0 0,-5 6 0,2-1 23,0 1 0,0 0 0,1 0 0,1 0 0,0 0 0,0 1-1,1 0 1,0 0 0,1 0 0,1 0 0,-1 0 0,2 0 0,-1 0-1,2 0 1,-1 1 0,4 15 0,-3-24-29,0 0-1,0-1 1,0 1 0,0 0-1,1-1 1,-1 1-1,1-1 1,0 0 0,-1 0-1,1 1 1,0-1 0,0 0-1,1 0 1,-1-1 0,0 1-1,0 0 1,1-1 0,-1 0-1,1 1 1,0-1-1,4 1 1,5 3-11,0-2-1,0 1 1,19 1 0,-6-3-22,-1 0 1,27-3-1,-8 0-942,-40 1 540,-1 0 0,0 0-1,1-1 1,-1 1-1,1 0 1,-1-1-1,0 1 1,1-1 0,3-1-1,2-6-4298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5473,'0'0'4913,"7"177"-3217,-7-81-144,6-7-87,-6-20-145,7-29-496,-7-4-432,7-8-312,-7-16-80,0-28-2400,0-32 327,0 8-2272,0-1-2848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2896,'0'0'11987,"190"-28"-11075,-122 24-520,-14 4-352,-6 0-40,-8 0-552,-26 8-512,-14 24-305,0-4-1183,-21 0-3017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37 1280,'0'0'11730,"169"-32"-10962,-121 28-495,-14 4-273,-14 0-545,-20 40-567,-6-4-808,-28 5-4306</inkml:trace>
  <inkml:trace contextRef="#ctx0" brushRef="#br0" timeOffset="1">1 355 4721,'0'0'8953,"190"-8"-7888,-129-4-569,0 4-496,-13 0-64,-8 0-1201,-12 8-1735,-8-4-4130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5049,'0'0'3947,"3"21"-2415,0 1-1179,25 127 2327,-27-141-2501,-1-5-168,0-1-1,0 0 1,0 1 0,1-1-1,-1 0 1,1 1-1,0-1 1,-1 0 0,1 0-1,0 0 1,0 0 0,0 1-1,1-2 1,-1 1 0,2 3-1,-2-6-63,0 1-1,0-1 0,1 0 1,-1 1-1,-1-1 1,1 0-1,0 0 1,0 1-1,0-1 0,0 0 1,-1 0-1,1 0 1,0 0-1,-1 0 1,1 0-1,0 0 0,-1 0 1,0-1-1,1 0 1,12-31 24,-9 20-134,44-89-1527,-39 90 1714,-1 17 533,1 22 691,-8-25-1185,4 21 801,7 27 191,-11-47-1043,0 0 1,0 0-1,0 0 1,0-1-1,1 1 1,-1-1-1,1 1 1,-1-1-1,1 1 1,0-1-1,0 0 1,0 0-1,4 3 1,-5-5-55,0 1 0,1 0 1,-1-1-1,1 1 0,-1-1 0,1 1 1,-1-1-1,1 0 0,-1 1 0,1-1 0,-1 0 1,1 0-1,-1 0 0,1 0 0,-1 0 0,1-1 1,-1 1-1,1 0 0,-1-1 0,3 0 1,-1-1-17,1 0 1,-1 0-1,0 0 1,0 0-1,-1 0 1,1-1-1,0 1 1,3-5-1,3-5-121,-1-1 0,0 0 0,8-16-1,-14 24 91,1-1 41,-2 4 60,0 0 0,-1 0 1,1-1-1,0 1 0,0 0 1,1 1-1,-1-1 0,0 0 1,1 0-1,-1 0 1,1 1-1,-1-1 0,1 1 1,0-1-1,3-1 0,-4 10 1467,-1 16-1105,-1-12-306,1 0-1,0 1 1,0-1 0,1 0 0,1 0-1,0 0 1,0 0 0,7 17 0,-8-26-140,0 0 1,-1-1 0,1 1 0,0 0-1,0-1 1,0 1 0,0-1-1,0 1 1,1-1 0,-1 0 0,0 0-1,1 1 1,-1-1 0,1 0-1,-1 0 1,1 0 0,0 0 0,-1-1-1,1 1 1,0 0 0,0-1 0,-1 1-1,1-1 1,0 0 0,0 1-1,0-1 1,-1 0 0,1 0 0,0 0-1,0 0 1,0-1 0,0 1-1,-1 0 1,1-1 0,0 0 0,0 1-1,2-2 1,2-1-204,-1 0 0,1-1 0,-1 0 0,0 1-1,0-2 1,0 1 0,-1 0 0,0-1 0,5-7 0,74-115-4177,-82 126 4544,-1 0-1,1 0 0,-1 0 0,1 0 0,-1 0 1,1 0-1,0 0 0,0 0 0,0 0 0,-1 0 1,1 0-1,0 1 0,0-1 0,0 0 0,0 1 1,0-1-1,0 0 0,1 1 0,-1 0 0,0-1 1,1 0-1,-1 2-3,0-1 1,-1 0-1,1 1 1,0-1-1,-1 1 1,1-1-1,0 1 1,-1-1-1,1 1 1,-1-1-1,1 1 1,0 0-1,-1-1 0,0 1 1,1 0-1,-1-1 1,1 1-1,-1 0 1,0 0-1,0-1 1,1 1-1,-1 1 1,3 9 489,-1 0-1,0 0 1,0 13 0,-2-21-582,12 250 2373,-5-117-961,-7-183-1655,-2 5-145,3 0 1,1 1-1,1 0 0,3-1 1,11-41-1,-12 69 267,-1-4-2,2 1-1,0 0 0,14-24 1,-18 37 117,0 0 0,0 1 0,1-1 0,-1 1 0,1 0 0,0-1 0,0 1 0,0 1 0,0-1 0,1 0 0,-1 1 0,1-1 0,0 1 0,-1 0 0,1 0 0,0 1 0,0-1 0,0 1 0,0 0 0,8-1 0,-10 2 30,1 0 1,-1 0-1,0 0 0,1 0 0,-1 1 1,0-1-1,1 1 0,-1-1 0,0 1 1,0 0-1,0 0 0,0 0 0,0 0 1,0 1-1,0-1 0,0 0 1,0 1-1,0-1 0,-1 1 0,1 0 1,0-1-1,-1 1 0,0 0 0,1 0 1,-1 0-1,0 0 0,0 0 1,0 1-1,0-1 0,-1 0 0,2 4 1,1 6 95,-1 1 1,0-1 0,0 0-1,-1 23 1,-2-28-7,0-1 0,0 0 0,0 0 0,-1 1 0,0-1 0,0 0 0,0 0 0,-1-1 0,0 1 0,0 0 0,-1-1 0,1 0 0,-1 0 0,0 0 0,-1 0 0,1-1 0,-1 1 0,0-1 0,0 0 0,0-1 0,-1 1 0,1-1 0,-1 0 0,0 0 0,0-1 0,0 0 0,0 0 0,0 0 0,0-1 0,0 0 0,-1 0 0,-11 0 0,17-1-115,-1 0-1,1 0 0,-1 0 1,1 0-1,-1 0 0,0 0 0,1 0 1,-1-1-1,1 1 0,-1 0 1,1-1-1,-1 0 0,1 1 1,0-1-1,-1 0 0,1 0 1,0 0-1,0 0 0,-1 0 0,1 0 1,0 0-1,0 0 0,0 0 1,0 0-1,0-1 0,0 1 1,-1-3-1,1-1-242,0 1-1,0-1 1,0 0-1,1 0 1,0 0 0,0 0-1,0-5 1,1-4-562,2-19-2409,14 4-1945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6753,'0'0'6609,"-7"153"-5544,-6-76 215,-1 7-136,7-19-264,0-1-568,7-19-312,0-17-272,7-16-784,0-12-584,13 0-329,1-32 89,-1 4-1065,7-5-2440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63 5641,'0'0'3458,"3"17"-2208,-1 1-783,2-1 0,0 1 0,1 0 0,0-1 0,12 24 0,-15-36-424,1-1 1,-1 1-1,1 0 1,-1-1-1,1 0 1,1 0-1,-1 0 1,0 0-1,1 0 1,0-1-1,0 0 1,0 1-1,0-1 1,1-1-1,-1 1 1,1-1-1,-1 0 1,1 0-1,0 0 1,0 0-1,0-1 1,0 0-1,0 0 1,0 0-1,1-1 1,-1 0-1,0 0 1,5 0-1,-4-2-66,-1 1-1,0-1 0,0 0 0,-1 0 1,1 0-1,0-1 0,-1 0 0,1 0 0,-1 0 1,0 0-1,0-1 0,0 1 0,-1-1 1,1 0-1,-1 0 0,0-1 0,0 1 1,0 0-1,3-9 0,-1 3-15,-1 0 0,1 0 0,-2-1-1,1 0 1,-2 0 0,1 0 0,-2 0 0,2-18 0,-3 25 46,0-2 53,0 0 0,0 0 1,0 0-1,-1 0 0,0 0 0,0 0 0,-3-9 1,2 12 38,1 1 1,-1 0-1,0-1 1,1 1-1,-1 0 1,0 0-1,0 0 1,0 0-1,-1 1 1,1-1-1,0 1 1,-1-1-1,1 1 1,-1 0-1,1 0 1,-1 0-1,0 0 1,1 0-1,-1 0 1,-4 0-1,-1 0 222,-1 0-1,0 0 1,1 0 0,-1 1 0,0 1-1,1-1 1,-1 1 0,0 1-1,1 0 1,0 0 0,-1 0-1,-12 7 1,10-4-243,1 0-1,1 1 1,-1 1-1,1-1 0,0 1 1,0 1-1,1 0 1,0 0-1,-9 13 1,14-17-174,0-1-1,1 2 1,0-1 0,-1 0 0,2 0 0,-1 1 0,0-1-1,1 1 1,0 0 0,-1 8 0,0 26-4323,2-32 3056,0 11-5023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2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2560,'0'0'15032,"3"20"-14488,8 62-102,-11-78-480,1 0 1,0 0-1,0 0 0,0 0 1,0 0-1,0-1 1,1 1-1,0 0 0,0-1 1,0 1-1,0-1 0,0 0 1,1 1-1,-1-1 1,1 0-1,0-1 0,0 1 1,0 0-1,0-1 1,0 0-1,1 0 0,-1 0 1,1 0-1,0 0 1,-1-1-1,1 1 0,0-1 1,0 0-1,0 0 0,0-1 1,0 1-1,0-1 1,0 0-1,0 0 0,0 0 1,0 0-1,0-1 1,5-1-1,-6 1-45,1-1 0,0 1 0,0-1 0,-1 0-1,1 0 1,-1 0 0,1-1 0,-1 1 0,0-1 0,0 0 0,0 0 0,0 0 0,2-4-1,32-48-998,-30 43 736,11-20-690,24-59 0,-12 22 963,-24 61 754,-2 10 727,1 17-88,41 281 1229,-29-220-2298,6 39-83,-21-103-142,-1 1-1,0-1 0,-1 1 0,-1-1 0,-3 19 1,2-31-20,1 0-1,0 0 1,-1-1 0,0 1 0,0-1 0,0 0 0,0 1 0,-1-1-1,1 0 1,-1 0 0,0 0 0,1-1 0,-1 1 0,-1-1-1,1 1 1,0-1 0,-1 0 0,1 0 0,-1-1 0,1 1 0,-1-1-1,-7 2 1,-6 2 30,0-1 0,0-1 0,-32 2 0,44-5-21,-21 3 214,0-2-1,0-1 1,0-1-1,-44-7 1,66 7-216,1-1 1,0 1 0,-1 0-1,1-1 1,0 0 0,-1 0 0,1 0-1,0 0 1,0 0 0,1-1-1,-1 1 1,0-1 0,1 1-1,0-1 1,0 0 0,-1 0-1,2-1 1,-1 1 0,0 0-1,1 0 1,-1-1 0,1 1 0,0-1-1,0 1 1,0-1 0,0-6-1,1 3-71,-1-1 0,1 1 0,1 0 0,-1 0-1,1-1 1,1 1 0,-1 0 0,1 0 0,1 0 0,-1 0-1,1 1 1,5-10 0,5-4-260,1 1 0,1 1 0,0 0 0,1 1 0,1 0 0,28-20 0,125-74-2266,-16 13 1580,-145 91 934,0 0 1,-1-1-1,1 0 1,13-17-1,-20 23 125,0-2 1,0 1-1,0 0 0,0 0 0,-1-1 0,1 1 0,-1 0 1,0-1-1,0 0 0,0 1 0,0-1 0,-1 0 1,1 1-1,-1-1 0,0 0 0,0 0 0,-1 1 0,1-1 1,-2-4-1,1 5 35,0 1-1,0 0 1,-1-1 0,1 1 0,-1 0 0,1 0 0,-1 0-1,0 0 1,0 0 0,0 1 0,0-1 0,0 0 0,0 1 0,-1 0-1,1-1 1,0 1 0,-1 0 0,1 0 0,-1 0 0,1 1-1,-1-1 1,1 1 0,-4-1 0,4 1-30,0-1-1,0 1 1,0 0-1,0 0 1,0 0 0,0 0-1,0 0 1,0 0 0,0 0-1,0 1 1,0-1 0,0 1-1,0 0 1,0-1-1,0 1 1,0 0 0,0 0-1,1 0 1,-1 1 0,0-1-1,1 0 1,-1 0-1,1 1 1,-1-1 0,1 1-1,-1 0 1,1-1 0,0 1-1,0 0 1,-1 2 0,-3 15 51,0 0 0,2 0 0,0 0 1,2 0-1,0 0 0,0 1 1,2-1-1,1 0 0,0 0 0,6 23 1,-6-37-147,0-1 0,0 1 1,1 0-1,-1 0 0,1-1 1,0 0-1,0 1 0,0-1 0,1 0 1,0-1-1,0 1 0,0 0 1,0-1-1,0 0 0,0 0 1,1-1-1,0 1 0,-1-1 1,1 0-1,0 0 0,0 0 1,0-1-1,1 0 0,-1 0 1,0 0-1,0 0 0,1-1 0,-1 0 1,0 0-1,0-1 0,1 1 1,-1-1-1,0 0 0,0 0 1,0-1-1,0 0 0,0 0 1,0 0-1,0 0 0,-1-1 1,1 0-1,-1 0 0,5-4 1,18-20-550,-1-1 1,-2-1-1,-1-1 1,-1-1-1,-1-1 1,-2-1-1,15-36 1,-33 66 610,1 0 1,-1 0-1,0 0 0,0 0 1,0 0-1,0 0 1,-1-1-1,1 1 1,-1 0-1,0 0 0,0-1 1,0 1-1,0 0 1,-1 0-1,1-1 0,-1 1 1,0 0-1,-2-5 1,2 6 37,-1 0 0,1 0 0,-1 0 1,0 0-1,0 0 0,0 1 0,0-1 0,0 1 1,0-1-1,-1 1 0,1 0 0,0 0 1,-1 0-1,1 0 0,-1 1 0,1-1 0,-1 0 1,1 1-1,-1 0 0,1 0 0,-1 0 0,-4 0 1,5 0-5,0 0 0,1 0 1,-1 1-1,0-1 1,1 0-1,-1 1 0,1 0 1,-1-1-1,0 1 1,1 0-1,-1-1 0,1 1 1,0 0-1,-1 0 0,1 0 1,0 1-1,0-1 1,-1 0-1,1 0 0,0 1 1,0-1-1,0 0 1,0 1-1,1-1 0,-1 1 1,0-1-1,1 1 0,-1 0 1,1-1-1,-1 1 1,1 2-1,-2 7-11,0 0 0,2 0 0,0 21 0,0-18 108,0 3-63,-1 5 132,1 0-1,2 0 0,0-1 0,6 28 1,-6-44-206,0 1 1,0 0 0,0-1-1,0 1 1,1-1 0,0 1-1,0-1 1,1 0 0,-1-1-1,1 1 1,0-1 0,0 1-1,1-1 1,-1 0-1,1 0 1,0-1 0,0 0-1,0 0 1,0 0 0,8 3-1,-5-3-73,1-1 0,0 1-1,-1-2 1,1 1 0,0-1-1,0 0 1,0-1-1,-1 0 1,1-1 0,0 1-1,0-2 1,0 1 0,-1-1-1,1-1 1,-1 0-1,1 0 1,-1 0 0,0-1-1,14-9 1,0-2-636,-1-1-1,-1 0 1,-1-2 0,0 0-1,22-29 1,-10 8-3270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19:57:3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75 125 1432,'0'0'10909,"-1"19"-10018,-10 125 1209,8 94 397,5-127-1840,13 257 896,10-244-1463,-5-32-34,-14-33 11,-4-56-70,-1-1 0,1 1 0,-1-1 0,1 0 1,0 0-1,0 0 0,0 0 0,0 0 0,0 0 0,0-1 0,0 1 0,1 0 1,-1-1-1,1 0 0,-1 0 0,1 0 0,-1 0 0,5 1 0,61 13-67,-41-11 72,22 4 10,0-3-1,1-2 0,67-5 0,-29 1-46,225-1 7,343 4 2,-520 3 39,123 2 70,40 3-18,1 0-67,-131-12 4,191 4 20,-277 8-15,-50-5 13,41 0 1,-19-2-1,61 10 0,-51-4-13,-16 6 51,-49-36-762,1 3 641,1 1 0,1 0 0,4-18 0,6-39-6,35-368-1397,-33 259 1028,-10 89 48,-3-45 189,-3 80 1686,-59 42-1010,-315-79 413,303 80-509,-1 3 1,-106-5-1,-150 14-211,-64-6 70,150-18-77,113 10-122,-142 0 0,-204-14-298,178 7 134,169 15 126,-97-4-21,-139 2-104,317 12 251,48-3-2634,-14-2-10621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0:15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17 624,'0'0'10054,"21"0"-8167,115-4-217,-84-4-1357,-51 8-293,0 0 16,92 0 959,-78-2-379,-10 0-1144,-11 2-3293,-7 0-1140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0:42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1328,'0'0'7888,"1"9"-3606,3-4-4043,0 1 1,-1-1-1,1 1 0,-1 0 0,-1 0 0,1 0 0,-1 1 1,0-1-1,-1 1 0,2 9 0,0 11 142,-1 34-1,0-13 98,0 69 198,-2-64-468,9 66 0,15 94-105,-20-143-76,4 30-13,-5-67 0,2 11-13,1-26-9,-3-11 8,-1-1 0,0 1 0,0-1 0,1 13 0,-1-17-28,1 0-1,-1-1 1,1 1 0,0 0-1,0-1 1,0 0 0,4 2-1,9 5 40,46 31 149,-60-38-139,0 0-1,0-1 1,0 1 0,-1-1-1,1 1 1,0-1-1,0 0 1,0 0 0,0 0-1,3-1 1,18 3 49,23 10 49,93 12-1,51-9 91,-35-4-94,266 19 389,-302-22-359,65 2 372,-124-10-467,241 7 32,-79 1-36,105 0-464,-228-9 2,-98 1 382,0 0 1,0-1-1,-1 1 1,1 0 0,0-1-1,0 1 1,-1 0-1,1-1 1,0 1-1,-1-1 1,1 1 0,0-1-1,-1 0 1,1 1-1,-1-1 1,1 0-1,-1 1 1,1-1 0,-1 0-1,1 1 1,-1-1-1,0 0 1,1 0-1,-1 0 1,0 1 0,0-1-1,0 0 1,1 0-1,-1 0 1,0 0-1,0 1 1,-1-2 0,1-34-292,0 27 397,0-231-1611,-7 123 1083,8 88 461,0-1-1,9-43 1,-8 60 6,-1-1 1,-1-18-1,3-26 3,-1 38 19,0 0 1,-1-1-1,-3-25 1,0-1-48,2-320-744,0 366 861,-3-3-110,0 0 0,1 0 1,0 0-1,-1 0 0,1 0 0,-2-7 0,3 9-9,1 1 9,-1-1 0,0 1 0,0 0-1,0-1 1,1 1 0,-1 0 0,-1 0 0,1 0 0,0 0 0,0 0 0,0 0-1,-1 0 1,1 0 0,0 0 0,-1 1 0,1-1 0,0 1 0,-1-1-1,-1 0 1,-35-4 612,7 1-731,19 3 198,-1 0 1,0 1-1,0 1 0,0-1 0,0 2 1,-17 4-1,-28 2 229,-157 23 214,-4 1-70,-24-26 60,33 2-482,118-8-117,-182-22 0,203 14 97,44 7 1,-35-8 1,-169-29-77,165 22-85,16 3 83,-129-27-538,105 21 135,-44-3 382,52 4 90,32 7-30,27 11 42,-30-4 161,37 23-826,0-7 652,0-7 8,0 1 1,0-1 0,0 0 0,0 1 0,1-1-1,0 0 1,0 1 0,1-1 0,-1 0-1,1 0 1,3 5 0,-3-4-1,1 0 0,-1 0-1,0 0 1,1 9 0,8 19 12,-8-12-738,-6-11-4121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0:23:49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66 824,'0'0'5712,"0"-10"-21,1 18-5366,0 1 1,1 0-1,0 0 0,0-1 0,7 16 0,3 12 196,-4-12-200,-5-19-243,-1 1 0,0 0 0,0-1 0,-1 1 0,0 0 0,1 8 0,1 3 190,0-12-143,-1-7-26,5-15-142,-1 0 1,2 0-1,1 0 1,16-24 0,5-10 32,-25 41-33,0 1 1,1 0-1,0 0 1,0 0-1,1 0 0,0 1 1,14-12-1,-20 19 34,0 0-1,0 0 1,0 1 0,0-1 0,0 0-1,0 1 1,0-1 0,1 1-1,-1 0 1,0-1 0,0 1-1,0 0 1,1-1 0,-1 1 0,0 0-1,0 0 1,1 0 0,-1 0-1,0 1 1,0-1 0,1 0 0,-1 0-1,0 1 1,0-1 0,0 0-1,0 1 1,1 0 0,-1-1 0,0 1-1,0 0 1,0-1 0,0 1-1,0 0 1,0 0 0,-1 0-1,1 0 1,0 0 0,0 0 0,0 1-1,2 2 49,-1 0 1,1 0-1,-1 0 0,0 0 0,0 0 0,0 0 0,-1 1 1,0-1-1,1 6 0,15 149 1733,-11-108-1631,-6-50-291,0-6-3504,0-3-1441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1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157 192 1344,'0'0'5086,"-18"-26"1307,6 3-5663,-3-3 1446,11 32-1395,2 20-684,19 182 113,0 0-119,-9-150-300,-5-44-747,-7-39-429,2 17 1180,-1-1 1,0 1-1,0 0 1,-1 0-1,0 1 1,-9-13-1,-6-12-172,-7-14-28,17 31 344,0-1 0,1 1 0,0-1 0,2-1 0,0 1 0,0-1 0,2 0 0,-5-33 0,6 29 47,2 0 0,1 1 1,0-1-1,2 0 0,6-35 0,-7 50 27,1 0 0,0-1 0,1 1 1,0 0-1,0 0 0,0 0 0,0 1 0,1-1 1,0 1-1,0 0 0,1 0 0,-1 0 0,1 0 1,0 1-1,0 0 0,1 0 0,-1 0 0,1 1 1,0 0-1,0 0 0,0 0 0,8-2 0,-2 1 72,1 1 0,-1 1-1,1 0 1,0 0 0,0 1-1,0 1 1,-1 0-1,1 1 1,0 0 0,0 1-1,-1 1 1,19 5 0,-25-6-58,-1-1 1,0 1-1,0 1 1,-1-1-1,1 1 1,0 0-1,-1 0 1,0 0 0,1 1-1,-1-1 1,-1 1-1,1 0 1,0 0-1,-1 1 1,0-1-1,0 1 1,0-1-1,-1 1 1,0 0-1,1 0 1,-2 0-1,1 0 1,-1 1 0,1-1-1,-1 0 1,-1 1-1,1-1 1,-1 0-1,0 1 1,0-1-1,-2 9 1,2-10 17,-1-1 0,0 1 0,0 0 0,0 0 0,-1 0 0,1 0 0,-1-1 0,0 1 0,0-1 0,0 1 0,0-1 0,-1 0 0,0 0 0,1 0 0,-7 5 0,3-3 21,-1-1-1,0 1 0,0-1 0,0-1 1,0 1-1,-1-1 0,-11 3 0,-6-1 0,0 0-1,0-2 1,0-1-1,-27-1 1,21-9-227,30 7 116,1 1-1,-1-1 1,1 1 0,-1 0 0,0-1 0,1 1 0,-1-1 0,1 1 0,0-1 0,-1 1 0,1-1 0,-1 1 0,1-1 0,0 0 0,0 1 0,-1-1 0,1 0 0,0 1 0,0-1 0,0 0 0,-1 1 0,1-1 0,0 0 0,0 1 0,0-1-1,0 0 1,0 1 0,0-1 0,1 0 0,-1 1 0,0-1 0,0 0 0,0 1 0,1-1 0,-1 1 0,0-1 0,1 0 0,-1 1 0,0-1 0,1 1 0,-1-1 0,1 1 0,-1-1 0,1 1 0,-1-1 0,1 1 0,-1-1 0,1 1 0,-1 0 0,2-1 0,5-3-522,1 0 0,-1 0 1,1 0-1,0 1 1,0 1-1,0-1 1,12-1-1,-17 3 275,34-9-4389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1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189 263 3328,'0'0'6574,"-10"-5"-5573,1 2-756,0 0-1,1 0 0,-1 1 0,0 0 1,-1 0-1,1 1 0,-13 0 1,19 1-202,0 1 1,0-1 0,0 0 0,0 1-1,0-1 1,0 1 0,0 0 0,0 0-1,0 0 1,0 1 0,1-1 0,-1 1-1,0-1 1,1 1 0,-1 0 0,1 0 0,0 0-1,0 0 1,0 1 0,0-1 0,0 1-1,0-1 1,0 1 0,1-1 0,-3 5-1,-3 17 34,1-1 0,1 1 0,1 0 0,1 1 0,1-1 0,2 42 0,0-63-87,0 0 1,0-1-1,0 1 1,1 0-1,-1-1 1,1 1 0,-1 0-1,1-1 1,0 1-1,0-1 1,0 1-1,0-1 1,1 0-1,-1 1 1,0-1 0,1 0-1,0 0 1,0 0-1,-1 0 1,1 0-1,0 0 1,0-1-1,1 1 1,-1-1 0,0 1-1,1-1 1,-1 0-1,0 0 1,1 0-1,0 0 1,-1 0 0,4 0-1,-2 0-58,1-1 0,-1 0 0,0 0 1,0 0-1,0 0 0,1-1 0,-1 0 0,0 1 0,0-2 0,0 1 0,0 0 1,0-1-1,-1 0 0,1 1 0,0-2 0,-1 1 0,1 0 0,-1-1 0,0 1 1,4-5-1,2-4-4,0-1 0,-1 0 0,-1 0 0,0 0 0,-1-1 0,0 0 0,-1 0 0,0 0 0,-1-1 1,-1 0-1,0 0 0,0 0 0,-2 0 0,0-22 0,-1 35 747,0 5-23,-17 209 1399,17-212-2054,0 0 0,0 0 0,0 0 0,0 0 0,0-1-1,1 1 1,-1 0 0,0 0 0,0 0 0,1 0 0,-1 0 0,0 0-1,1 0 1,-1-1 0,1 1 0,-1 0 0,1 0 0,0-1 0,-1 1 0,1 0-1,0-1 1,-1 1 0,1 0 0,0-1 0,0 1 0,-1-1 0,1 1-1,0-1 1,0 0 0,1 1 0,2 0-36,-1-1-1,0 0 1,0 0 0,1 0-1,-1 0 1,0 0 0,0 0-1,0-1 1,5-1 0,1 0-106,0-1 0,-1 0 0,1-1 0,-1 0 1,15-10-1,-11 4-71,0-1 0,-1 0 0,0-1 1,-1 0-1,16-24 0,-22 28 145,1-1-1,-1 0 1,-1 0-1,1 0 0,-2 0 1,1 0-1,-1-1 1,-1 1-1,1-1 1,-1-14-1,-1 25 1079,-1 88 1951,1-78-2973,0 0 0,2 0 0,-1 0 0,1 0 0,1-1 0,0 1 1,0 0-1,9 18 0,-10-27-14,-1 0 0,1 0 1,-1 0-1,1 0 1,0 0-1,0 0 0,0 0 1,0 0-1,0-1 0,0 1 1,0-1-1,1 1 1,-1-1-1,0 0 0,1 0 1,-1 0-1,1 0 0,-1-1 1,1 1-1,0-1 1,-1 1-1,1-1 0,0 0 1,-1 0-1,1 0 0,0-1 1,-1 1-1,1 0 1,-1-1-1,1 0 0,-1 0 1,1 0-1,-1 0 0,5-2 1,0-1-46,-1 0 1,1 0-1,-1-1 0,0 0 1,0 0-1,-1-1 0,0 1 1,0-1-1,0-1 1,6-10-1,3-12-25,-2-1 0,-1-1-1,-1 0 1,11-63 0,-22 92 106,1 1 0,1-1 0,-1 1 0,0-1 0,0 1 0,1-1 0,-1 1 0,0-1 0,1 1 0,-1-1 0,1 1 0,0-1 0,0 1 0,-1 0 0,1 0 0,0-1 0,0 1 0,2-1 0,-2 3 6,0 0-1,1 0 1,-1 0 0,0 1 0,1-1-1,-1 1 1,0-1 0,0 1-1,0-1 1,0 1 0,-1-1 0,1 1-1,0 0 1,-1 0 0,1-1-1,-1 1 1,1 0 0,-1 2 0,18 60 121,-2 1 1,-4 1-1,-2 0 1,-3 1 0,-3 77-1,-4-131-122,0 1 0,-1-1 0,-1 0 0,0 1 0,-1-1 0,0 0 0,-1 0 0,-7 17 0,9-26 14,-1 1 0,0-1-1,1 0 1,-1 1 0,-1-1 0,1-1 0,-1 1 0,1 0 0,-1-1-1,0 0 1,0 0 0,0 0 0,-1 0 0,1-1 0,-1 1 0,0-1 0,1 0-1,-1-1 1,0 1 0,0-1 0,0 0 0,0 0 0,0-1 0,-1 1-1,-4-1 1,7 0-25,0 0 0,-1 1 0,1-2 0,0 1-1,0 0 1,0 0 0,0-1 0,0 0 0,0 0 0,0 0-1,0 0 1,0 0 0,0 0 0,1-1 0,-1 1 0,0-1-1,1 0 1,-1 0 0,1 0 0,0 0 0,-1 0 0,1-1-1,0 1 1,1-1 0,-1 1 0,0-1 0,1 0 0,-1 1-1,1-1 1,0 0 0,0 0 0,0 0 0,0 0 0,0 0-1,1 0 1,-1-5 0,-1-8-123,1-1 0,0 1 1,2-1-1,-1 1 0,2-1 0,0 1 1,1 0-1,1-1 0,1 1 0,0 1 1,0-1-1,2 1 0,0 0 0,1 0 1,0 1-1,1 0 0,19-22 0,0 5-220,1 1 0,1 2-1,2 1 1,0 2 0,2 0 0,38-19-1,-70 42 332,26-14-123,-1-1 0,29-25 0,-56 42 137,0 0 0,0-1 0,1 1 0,-1 0 0,0-1 0,0 1 0,0 0 0,1-1 0,-1 1 0,0 0 0,0-1 0,1 1 0,-1 0 0,0 0 1,0-1-1,1 1 0,-1 0 0,0 0 0,1 0 0,-1-1 0,0 1 0,1 0 0,-1 0 0,1 0 0,-1 0 0,0 0 0,1 0 0,-1 0 0,0 0 0,1 0 0,-1 0 0,1 0 0,-1 0 0,0 0 0,1 0 0,-1 0 0,0 0 0,1 0 0,-1 1 0,1-1 0,-1 0 0,0 0 1,1 0-1,-1 0 0,0 1 0,0-1 0,1 0 0,-1 1 0,0-1 0,1 0 0,-1 0 0,0 1 0,0-1 0,0 0 0,1 1 0,-1-1 0,0 0 0,0 1 0,0-1 0,0 1 0,0 22 388,0-20-286,0 36 412,-2-20-304,2 0 1,0 0 0,1 0-1,1 0 1,1 0-1,0 0 1,7 19 0,5-14-199,-15-24-25,0 0 0,0 1 0,0-1 0,1 0 0,-1 0 1,0 0-1,0 0 0,1 1 0,-1-1 0,0 0 0,1 0 0,-1 0 0,0 0 0,0 0 1,1 0-1,-1 0 0,0 0 0,1 0 0,-1 0 0,0 0 0,0 0 0,1 0 0,-1 0 1,0 0-1,1 0 0,-1 0 0,0 0 0,0 0 0,1 0 0,-1 0 0,0-1 0,0 1 1,1 0-1,-1 0 0,0 0 0,0 0 0,1-1 0,-1 1 0,0 0 0,14-39-922,-8 19 931,2-4-147,2 0 0,1 1 0,25-40 0,-35 62 165,-1 1 0,0-1 0,1 0-1,-1 0 1,1 1 0,-1-1 0,1 0-1,0 1 1,-1-1 0,1 1 0,-1-1-1,1 1 1,0-1 0,0 1 0,-1-1 0,1 1-1,0-1 1,0 1 0,0 0 0,-1 0-1,1-1 1,0 1 0,0 0 0,0 0-1,0 0 1,0 0 0,-1 0 0,1 0-1,0 0 1,0 0 0,0 0 0,0 1 0,-1-1-1,1 0 1,0 1 0,0-1 0,0 0-1,-1 1 1,1-1 0,0 1 0,0-1-1,-1 1 1,1-1 0,0 1 0,-1-1-1,1 1 1,-1 0 0,1-1 0,-1 1-1,1 0 1,-1 0 0,0-1 0,1 1 0,-1 0-1,0 0 1,1 1 0,21 55 1268,-19-48-1096,4 13 236,-4-11-266,0 0 0,1 0 0,0-1 0,0 0 0,1 0 0,8 12 0,-12-21-168,0 1 1,0-1 0,1 1-1,-1-1 1,1 0 0,-1 1 0,1-1-1,0 0 1,-1 0 0,1 0-1,0 0 1,0 0 0,0-1 0,0 1-1,0-1 1,3 2 0,-2-3-58,0 1 0,0 0 0,0 0 0,0-1 1,0 0-1,0 0 0,0 0 0,-1 0 0,1 0 0,0 0 1,-1-1-1,1 1 0,-1-1 0,5-3 0,18-17-430,0-1 0,-2-2 0,30-39-1,-16 19-302,-37 45 805,0 0 0,0-1 0,0 1 0,1-1-1,-1 1 1,0 0 0,0-1 0,1 1 0,-1 0 0,0-1 0,1 1 0,-1 0 0,0 0 0,1-1-1,-1 1 1,1 0 0,-1 0 0,0 0 0,1 0 0,-1-1 0,1 1 0,-1 0 0,0 0 0,1 0-1,-1 0 1,1 0 0,-1 0 0,1 0 0,-1 0 0,0 0 0,1 0 0,4 14 372,-5 33 473,-1-32-637,1-6-64,0 0 0,1 0 0,0-1 0,0 1 0,1 0 0,0 0 0,0-1 0,1 1 0,0-1 0,1 0 0,6 11 0,-7-14-136,0-1 0,1 0 0,-1 0 0,1-1 0,0 1 0,0-1 0,1 0 0,-1 0 0,1 0 0,-1 0 0,1-1-1,0 0 1,0 0 0,0 0 0,0-1 0,0 1 0,0-1 0,0-1 0,1 1 0,5-1 0,4 1-128,0-1 0,1-1-1,-1 0 1,0-1 0,0-1 0,0 0 0,0-1-1,-1-1 1,1 0 0,-1-1 0,0 0 0,-1-1-1,0-1 1,0 0 0,0-1 0,-1 0-1,0-1 1,-1 0 0,0-1 0,10-14 0,-17 19 60,0 0 0,0-1 0,-1 0 1,0 1-1,0-1 0,-1-1 0,1 1 0,-1 0 1,-1 0-1,0-1 0,0 1 0,0-1 0,-1 0 1,-1-13-1,1 16 67,-1 0 1,0 1-1,1-1 1,-2 0-1,1 0 1,0 1-1,-1-1 0,0 1 1,0-1-1,0 1 1,-1 0-1,1 0 1,-1 0-1,0 0 1,0 0-1,-1 0 1,1 1-1,-1 0 1,0 0-1,1 0 0,-1 0 1,-7-3-1,8 4 69,1 1 0,-1 0 0,1 0 0,-1 0 0,1 0 0,-1 0 0,0 0 0,0 1 0,1-1 0,-1 1 0,0 0-1,0 0 1,0 0 0,1 0 0,-1 0 0,0 1 0,0-1 0,0 1 0,1 0 0,-1 0 0,0 0 0,1 0 0,-1 0 0,1 1 0,0-1 0,-1 1-1,1-1 1,0 1 0,0 0 0,-4 3 0,2 2-32,1-1-1,-1 1 0,1 0 1,1-1-1,-1 1 1,1 1-1,0-1 1,0 0-1,1 0 1,-1 14-1,0-4 62,1 0 0,0 0 1,1 0-1,1 0 0,0 0 0,6 23 1,-5-35-112,-1 0 0,1-1 0,0 0 0,1 1 0,-1-1 1,1 0-1,0 0 0,0-1 0,0 1 0,0 0 1,1-1-1,-1 0 0,1 0 0,0 0 0,0 0 1,0-1-1,1 1 0,-1-1 0,0 0 0,1 0 1,-1-1-1,1 0 0,0 1 0,-1-1 0,1-1 1,0 1-1,7-1 0,2 2-95,0-1 1,0-1-1,0 0 1,0-1-1,0-1 0,0 0 1,0-1-1,-1 0 1,1-1-1,-1-1 0,0 0 1,0 0-1,0-2 1,-1 1-1,0-2 0,0 1 1,-1-2-1,0 0 1,-1 0-1,1-1 0,-2 0 1,0 0-1,0-1 1,0-1-1,6-13 0,-7 11 72,-2 7 125,-2-1 0,1 0 0,-1-1 0,0 1 1,-1-1-1,0 1 0,0-1 0,2-15 0,-7 92 1043,1-24-777,5 67 0,-4-109-381,0 0 0,0 0-1,1 0 1,-1 0 0,0 0-1,1 0 1,0 0-1,-1 0 1,1 0 0,0-1-1,0 1 1,0 0 0,0 0-1,0-1 1,0 1 0,1 0-1,-1-1 1,1 1-1,-1-1 1,1 0 0,-1 1-1,1-1 1,0 0 0,-1 0-1,1 0 1,0 0 0,0-1-1,0 1 1,0 0 0,0-1-1,0 1 1,0-1-1,0 0 1,0 0 0,0 1-1,0-1 1,0-1 0,0 1-1,0 0 1,0 0 0,2-1-1,3-1-57,-1 0 1,0 0-1,0 0 0,-1-1 0,1 1 0,0-1 1,-1-1-1,0 1 0,0-1 0,0 0 1,0 0-1,5-6 0,25-37-110,-28 35 10,1 1 0,1-1 0,0 2 0,0-1-1,1 1 1,0 0 0,19-12 0,-28 21 177,0 1 1,0 0 0,0-1-1,0 1 1,0 0 0,0 0 0,0 0-1,0-1 1,0 1 0,0 0-1,0 0 1,0 1 0,0-1 0,0 0-1,0 0 1,0 0 0,0 1-1,0-1 1,0 0 0,0 1-1,0-1 1,-1 1 0,1-1 0,0 1-1,0 0 1,0-1 0,0 1-1,-1 0 1,1-1 0,0 1 0,-1 0-1,1 0 1,-1 0 0,1 0-1,-1 0 1,1 0 0,-1 0-1,1-1 1,-1 3 0,18 46 937,-15-39-787,2 7 4,1-1 1,0 1 0,1-1 0,1-1-1,13 20 1,-20-32-198,1 0 0,0-1 0,0 1 0,0-1 0,0 1 0,1-1 0,-1 0-1,1 0 1,-1 0 0,1 0 0,-1-1 0,1 1 0,0-1 0,0 1 0,0-1 0,0 0-1,0 0 1,0 0 0,0-1 0,0 1 0,1-1 0,-1 1 0,0-1 0,0 0 0,0-1-1,1 1 1,-1 0 0,0-1 0,0 0 0,0 0 0,0 0 0,0 0 0,0 0 0,0 0-1,0-1 1,0 0 0,4-3 0,4-4-124,0 0-1,-1-1 1,0 0 0,0-1-1,-1 0 1,0-1-1,6-12 1,50-95-1435,-47 76 1420,-2-1 1,-1-1-1,-3 0 0,-1-1 1,7-71-1,-13 89 1512,0 38 913,0 49-860,-5 7-1178,2 0 0,3 0 0,3 0 0,19 71 0,-27-137-273,0 0 0,0 1-1,0-1 1,0 0 0,0 1 0,0-1 0,0 0 0,0 0-1,0 1 1,0-1 0,0 0 0,0 0 0,0 1 0,0-1-1,0 0 1,0 1 0,0-1 0,0 0 0,-1 0 0,1 1-1,0-1 1,0 0 0,0 0 0,0 0 0,-1 1 0,1-1-1,0 0 1,0 0 0,0 0 0,-1 1 0,1-1 0,0 0-1,0 0 1,-1 0 0,1 0 0,0 0 0,0 0 0,-1 0-1,1 1 1,0-1 0,0 0 0,-1 0 0,1 0-1,0 0 1,-1 0 0,1 0 0,0 0 0,0 0 0,-1 0-1,1-1 1,0 1 0,0 0 0,-1 0 0,1 0 0,0 0-1,0 0 1,-1 0 0,1 0 0,0-1 0,0 1 0,-1 0-1,1 0 1,0 0 0,0-1 0,0 1 0,-26-13-1227,20 10 797,-23-15-631,2-1 0,0-1 0,1-1 0,-34-36 1,35 33 2220,10 3 1458,15 21-2493,0-1 0,0 1 0,0 0 0,0-1 0,0 1-1,1-1 1,-1 1 0,0-1 0,0 1 0,0 0 0,0-1 0,0 1-1,1-1 1,-1 1 0,0 0 0,0-1 0,0 1 0,1 0-1,-1-1 1,0 1 0,1 0 0,-1-1 0,0 1 0,1 0 0,-1 0-1,0-1 1,1 1 0,-1 0 0,1 0 0,0 0 0,45-6 2089,-24 5-2001,42-5 458,102-6-200,-136 12-2106,46 5 1,-46 3-4641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1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9 2984,'0'-8'15286,"-1"14"-15031,0 0 0,0 0 0,0 0-1,-1 0 1,1 0 0,-2 0 0,1 0 0,0-1 0,-1 1 0,-5 6 0,-43 57-247,22-32 305,-191 301 848,212-322-711,1-4-3724,4-25-4140,11-31 285,1 23 2948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16 1840,'0'0'5600,"3"-3"-5446,11-10 8366,-4 16-8508,1 6 115,1 1 1,-2 0-1,0 0 0,0 1 1,9 15-1,2-1 99,106 148 1189,1 3-314,-125-155-814,0-18-272,1 13 15,-1-16 766,-16 0-419,-13 0-295,-72 1-29,-177-22 0,201 13 73,1 3-1,-103 6 1,62 1 521,112-2-588,26-10-10755,-22 10 9923,14-6-2816,-6 1-2033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2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1971 62 904,'0'0'4713,"0"-62"2157,0 818-201,8-725-6672,-8-30 5,-3-16 306,-11 9-273,0 2 0,-1-1 0,0 2 1,0 0-1,0 0 0,-29 1 0,1-2 4,-7-3-25,-12-2 75,-74-1 0,-543 10 632,483-16-711,57 1-5,1 11-24,72 3-64,-107-14 1,124 9 65,-35-7-61,81 12 109,2 1-7,0-1-1,-1 1 1,1-1 0,-1 1 0,1 0-1,0 0 1,-1 0 0,1-1 0,-1 2-1,1-1 1,-1 0 0,1 0 0,-1 0-1,1 1 1,-3 0 0,4 26-195,1-16 167,1 0-1,0-1 1,0 1-1,2-1 1,-1 1-1,6 9 1,9 33 3,-5 15 33,-4-1-1,-3 2 0,-2-1 1,-7 82-1,1-22-13,2-126-158,6-7-3149,65-47-2581,-28 23 1134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4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52 1824,'0'0'13622,"-6"5"-11622,174-3-910,252-9-383,325-19-34,-708 25-673,53-9-1,-39 3 18,81 0-1,-131 7 22,1 1 0,-1 0 1,0 0-1,0 0 0,0 0 0,0 0 0,0 0 1,0 0-1,0 0 0,0 0 0,0 0 0,-1 0 1,1 1-1,0-1 0,-1 0 0,1 0 0,-1 1 1,1-1-1,-1 1 0,0-1 0,1 0 0,-1 1 1,0-1-1,0 1 0,0-1 0,0 1 0,0-1 1,-1 2-1,1 62 204,-1-44-136,1 359 361,17-207-299,-18-154-136,0-14-24,1 0 0,-1 0 0,1 0-1,0-1 1,0 1 0,1 0 0,0 0 0,1 8-1,4-8-9,-4-5-105,-5-9-6726,-12 3 1316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258 201 4993,'0'0'10257,"0"-2"-10244,0 0 1,0-1 0,0 1 0,-1 0 0,1 0 0,-1 0-1,0 0 1,1 0 0,-1 0 0,0 0 0,0 0-1,0 0 1,-2-2 0,-3 2-35,0 0 0,0 1 1,-1 0-1,1 0 0,0 0 0,-1 0 0,1 1 0,0 0 1,-1 1-1,1-1 0,0 1 0,-1 0 0,1 1 0,0 0 1,0 0-1,0 0 0,0 1 0,0-1 0,1 1 1,-1 1-1,1-1 0,0 1 0,0 0 0,0 0 0,0 0 1,1 1-1,-8 9 0,3-3 63,1 1-1,0 0 1,0 0 0,1 0-1,1 1 1,0 0 0,1 0 0,0 1-1,1-1 1,1 1 0,-3 23-1,4-27-9,2 0 0,-1 1 0,1-1-1,1 0 1,0 0 0,3 12 0,-4-19-36,2-1 0,-1 1 0,0 0 0,0-1 0,1 1-1,-1 0 1,1-1 0,0 0 0,0 1 0,0-1 0,0 0 0,0 0 0,1 0 0,-1 0 0,0-1 0,1 1 0,0 0 0,-1-1 0,1 0 0,0 0 0,-1 0 0,1 0 0,0 0 0,3 0 0,4 2-7,0-1 0,0-1 0,0 1 0,0-2 0,1 1 0,-1-2 0,0 1 0,0-1 1,0-1-1,0 0 0,0 0 0,0-1 0,-1 0 0,1-1 0,11-6 0,-9 3-113,-1 0 0,-1-1 0,1-1 0,-2 1 0,1-2 0,-1 1 0,0-1 0,-1-1 0,0 0-1,9-17 1,-3 0-253,-1-1-1,-1 0 1,-2-1-1,-1 0 1,-2 0-1,0 0 1,-2-1-1,-2 0 1,0-37-1,-2 66 509,-1 1-1,0-1 1,0 1-1,1-1 0,-1 0 1,-1 1-1,1-1 1,0 1-1,0-1 1,0 1-1,-1-1 1,1 0-1,-1 1 0,0-1 1,1 1-1,-2-2 1,-8 21 1184,-7 49-720,12 2-312,2 1 0,10 90 0,-6-148-228,0 0 0,1 1 0,1-1 0,7 22 0,-8-29-70,0 0-1,1 0 1,-1 0-1,1 0 1,0-1-1,0 1 1,0-1-1,0 0 1,1 1-1,0-2 1,0 1-1,8 6 1,-11-10-6,0 0 0,-1 1 0,1-1 0,0 0 1,-1 0-1,1 0 0,0 0 0,-1 1 0,1-1 0,0 0 1,-1 0-1,1-1 0,0 1 0,0 0 0,-1 0 1,1 0-1,0 0 0,-1-1 0,1 1 0,0 0 0,-1 0 1,1-1-1,-1 1 0,1-1 0,0 1 0,-1 0 0,1-1 1,-1 1-1,1-1 0,-1 1 0,0-1 0,1 0 1,-1 1-1,1-1 0,-1 1 0,0-2 0,12-23-168,-11 24 174,4-15 5,6-15-498,0 0 0,2 1 0,2 0 0,22-36 0,-36 65 487,-1 0 1,0 1 0,1-1 0,-1 0 0,1 0 0,0 0-1,-1 1 1,1-1 0,-1 0 0,1 1 0,0-1-1,0 1 1,-1-1 0,1 1 0,0-1 0,0 1 0,0-1-1,-1 1 1,1 0 0,0-1 0,0 1 0,0 0-1,0 0 1,0 0 0,0-1 0,0 1 0,0 0 0,1 1-1,-1 0 45,1-1-1,-1 2 1,0-1 0,0 0-1,0 0 1,0 0-1,0 0 1,-1 1-1,1-1 1,0 0-1,-1 1 1,1-1-1,-1 0 1,1 1-1,-1-1 1,1 2 0,9 73 1460,-10-63-1389,1-7-13,-1 1 0,1 0 0,1 0 0,-1-1 0,1 1 0,0 0 0,1-1 0,-1 0 0,1 0 0,1 1 0,-1-2 0,1 1 0,0 0 0,0-1 0,8 9 0,-7-11-137,0 0 1,0 0 0,1 0-1,-1 0 1,1-1 0,-1 0-1,1 0 1,0 0 0,0-1-1,0 0 1,0 0 0,0 0-1,0-1 1,0 0 0,0 0-1,0-1 1,11-1 0,-9-1-26,0 1 1,-1-1-1,1 0 1,-1-1-1,1 0 0,-1 0 1,0 0-1,0-1 1,-1 0-1,0-1 1,1 1-1,-2-1 1,1 0-1,-1-1 1,0 1-1,0-1 0,6-12 1,-4 7-95,-1 0 0,1-1 0,-2 1 0,0-1 0,-1-1 0,0 1 0,-1-1 0,0 0 0,1-23 0,-4 32 151,0 1-1,0-1 1,0 0 0,-1 0 0,0 0 0,0 1 0,0-1-1,-1 0 1,1 1 0,-1-1 0,0 1 0,-5-9-1,4 10 97,0 1 0,0-1 0,0 0-1,0 1 1,0-1 0,0 1 0,-1 0-1,1 0 1,-1 1 0,1-1 0,-1 1-1,0 0 1,0-1 0,1 2-1,-1-1 1,0 0 0,-6 1 0,7-1 51,-1 0 1,0 1 0,0 0 0,0 0-1,0 0 1,1 1 0,-1-1 0,0 1-1,0 0 1,1 0 0,-1 0-1,0 0 1,1 1 0,-1-1 0,-3 3-1,3 0-32,0 0 0,0 1-1,0-1 1,1 0-1,-1 1 1,1 0-1,0 0 1,1 0 0,-5 10-1,-1 8 177,1-1 0,1 1-1,1 0 1,1 0 0,1 1 0,1-1-1,1 1 1,3 32 0,-2-51-261,1 0 1,0 0-1,0 0 1,0 0-1,0 0 1,1 0-1,0-1 1,0 1-1,1 0 1,-1-1-1,1 1 1,0-1-1,0 0 1,0 0 0,0 0-1,1-1 1,0 1-1,0-1 1,0 0-1,0 0 1,0 0-1,1 0 1,-1-1-1,1 0 1,-1 0-1,1 0 1,0 0-1,0-1 1,0 0-1,0 0 1,0 0-1,6 0 1,2 0-64,0-1 0,0 0 0,0 0 0,-1-1 0,1-1 0,0 0 0,-1-1 0,1 0 0,-1-1 0,0-1 0,0 0 0,13-7 0,6-9-629,0-2-1,-1-1 1,-2-2 0,0 0 0,-2-2 0,-1-1 0,-1-1 0,-2-1-1,-1-1 1,18-36 0,-36 61 634,0-1 0,-1 0 0,0 0-1,-1 0 1,0 0 0,0 0 0,0-1 0,-1 1 0,-2-15-1,1-4 635,1 26-482,0 0-1,-1 0 1,1 0 0,-1 0 0,1 0 0,-1 0 0,0 1-1,1-1 1,-1 0 0,0 0 0,0 0 0,1 1 0,-1-1-1,0 0 1,0 1 0,0-1 0,0 1 0,0-1 0,0 1-1,0-1 1,0 1 0,0 0 0,0-1 0,0 1 0,0 0 0,0 0-1,0 0 1,-1 0 0,1 0 0,0 0 0,0 0 0,0 0-1,0 0 1,0 1 0,0-1 0,0 0 0,0 1 0,0-1-1,0 1 1,0-1 0,0 1 0,0-1 0,0 1 0,0 0-1,0-1 1,1 1 0,-1 0 0,-1 1 0,-1 3-23,0 0 0,0 1 1,1-1-1,0 1 0,0 0 1,0 0-1,0 0 0,1 0 1,0 0-1,0 10 0,-1 73 168,2-68-87,0-5-76,0 0 1,1 0-1,1 0 0,1 0 1,0-1-1,1 1 0,7 18 1,-9-29-92,0-1 0,0 1 1,1-1-1,0 1 0,0-1 1,0 0-1,0 0 0,0 0 1,1-1-1,0 1 1,0-1-1,0 0 0,0 0 1,0 0-1,1-1 0,-1 1 1,1-1-1,0 0 0,-1 0 1,1-1-1,0 0 0,0 1 1,0-2-1,0 1 0,0 0 1,8-1-1,-7 0-26,-1 0 0,0-1 0,0 1 0,1-1 0,-1 0 0,0-1 0,0 1 0,0-1 0,0 0 0,0 0 0,-1 0 0,1-1 0,-1 0 0,8-5 0,-4 1-44,-1-1 0,-1 0 0,1 0-1,-1 0 1,-1-1 0,0 1 0,5-12 0,7-14-237,-2-2 0,-2 0 0,-1-1 1,-2 0-1,-1-1 0,-2 0 0,-2 0 0,1-75 0,-6 113 355,0 1 0,0-1 0,0 0 0,0 0 0,-1 0 0,1 0 0,0 0 0,0 0 0,0 0 0,0 0 0,-1 1 0,1-1 0,0 0 0,0 0 0,0 0 0,-1 0 0,1 0 1,0 0-1,0 0 0,0 0 0,-1 0 0,1 0 0,0 0 0,0 0 0,0 0 0,-1 0 0,1 0 0,0-1 0,0 1 0,0 0 0,0 0 0,-1 0 0,1 0 0,0 0 0,0 0 0,0 0 0,0-1 0,0 1 0,-1 0 0,1 0 0,0 0 0,0 0 0,0 0 0,0-1 0,0 1 0,0 0 0,0 0 0,0 0 0,0-1 0,-1 1 0,1 0 0,0 0 0,0 0 1,0 0-1,0-1 0,0 1 0,0 0 0,0 0 0,0 0 0,0-1 0,1 1 0,-1 0 0,0 0 0,-11 16 1005,2 6-807,1 1 0,1 0 0,1 0 0,-6 47 0,4 98 530,8-160-742,0 0-1,1 0 1,0 0-1,0 0 1,1 0-1,0-1 1,0 1-1,1 0 1,0-1 0,0 0-1,1 1 1,0-2-1,5 8 1,-6-10-55,0-1 0,0 0-1,0 0 1,0 0 0,1-1 0,-1 1 0,1-1 0,0 0 0,-1 0 0,1 0 0,0 0 0,0 0-1,0-1 1,0 0 0,1 0 0,-1 0 0,0-1 0,0 1 0,1-1 0,-1 0 0,0 0 0,1 0-1,-1-1 1,0 0 0,0 0 0,5-1 0,-2-1-32,1 0 1,-1-1-1,0 0 1,0 0-1,0-1 0,-1 0 1,1 0-1,-1 0 1,0-1-1,7-9 1,-10 11 30,38-51-504,-37 47 440,1 0 0,0 0 1,0 0-1,1 1 0,0 0 1,1 1-1,0-1 0,11-8 1,-17 15 111,-1-1 1,1 1-1,-1 0 1,1 0-1,-1 0 1,1 0-1,-1 0 1,1 0-1,-1 0 1,1 0-1,-1 0 1,1 0-1,-1 0 1,1 0-1,-1 0 1,1 1-1,-1-1 1,1 0-1,-1 0 1,1 1-1,-1-1 1,0 0-1,1 0 1,-1 1-1,1-1 1,-1 0-1,0 1 1,1-1-1,-1 0 1,0 1-1,1-1 1,-1 1-1,0-1 1,0 1-1,0-1 1,1 1-1,-1-1 1,0 1-1,10 25 556,-6-14-405,-3-11-152,7 17 282,1 0 0,21 31 0,-28-45-309,1 0-1,0 0 0,0-1 1,0 1-1,0-1 0,1 0 1,-1 0-1,1 0 0,0 0 1,0-1-1,0 1 0,0-1 1,0 0-1,1 0 0,-1-1 1,1 1-1,-1-1 0,1 0 1,6 1-1,-4-3-212,1-1-1,-1 1 1,0-1 0,0 0 0,-1-1-1,1 0 1,0 0 0,-1 0 0,0-1-1,1 0 1,-2 0 0,1 0-1,0-1 1,-1 0 0,0 0 0,7-10-1,33-40-3714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3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3848,'0'0'8598,"1"2"-7576,2 4-816,0 1 1,-1-1 0,0 0-1,0 1 1,-1-1 0,0 1 0,0 0-1,0 10 1,2 13 211,28 655 3077,-31-644-3476,2-1-1,1 0 1,3 0-1,1 0 1,1-1-1,15 40 1,-18-66-45,-1-2 23,0 0 1,0 1 0,2-2-1,-1 1 1,11 15 0,-7-20-46,0 0 0,1 0-1,-1-1 1,1 0 0,0-1 0,21 7 0,4 2 50,5 5 55,2-3 0,-1-1 1,2-2-1,-1-2 0,2-2 0,-1-2 0,75 2 0,-20-9-35,54 0 6,193 23 0,-111 5-67,2-11 1,239-14 0,-244-16-24,105-2 33,817 11-291,-690-10 78,-441 16 220,-1 1-1,32 7 1,-31-4-7,1-1 1,34 0-1,-55-4 37,-1-1 1,1 1-1,0-1 1,-1 0 0,1 0-1,-1 0 1,1 0-1,-1 0 1,1 0 0,-1 0-1,0 0 1,1 0-1,-1-1 1,0 1-1,0-1 1,0 1 0,0-1-1,0 1 1,0-1-1,-1 1 1,1-1 0,-1 0-1,1 1 1,-1-1-1,1 0 1,-1 0-1,0 1 1,0-1 0,0 0-1,0-2 1,3-69 124,-3 60-151,1-46-435,-3 0 1,-2 1 0,-17-84 0,10 94 352,-46-208-191,46 194-53,3-1-1,1-70 1,7-178 929,-34 306-310,24 1-262,0 0 1,0 1 0,0 1-1,-1-1 1,1 2 0,0-1-1,-1 2 1,1-1 0,-1 1-1,-19 3 1,-11-1 204,-43 1 397,-124 24 1,21-2-209,-753 11 942,334-70-1647,4-38-98,560 66 357,-196-13-123,21 3-48,-74-15 185,98 19 29,36 4 1,-168-3 215,246 12-177,-5-11 145,82 10-422,5 7-3709,13 11-1330,8 2-1572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6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87 2832,'0'0'14776,"-10"-27"-14697,9 24-113,0 0-1,0-1 1,0 1 0,-1 0 0,1 0-1,-1 0 1,0 0 0,0 1-1,0-1 1,0 0 0,0 1 0,-1-1-1,1 1 1,-1 0 0,1 0-1,-1 0 1,0 0 0,0 0 0,0 1-1,0-1 1,0 1 0,0 0-1,-7-2 1,6 3 26,0-1 0,-1 1-1,1 0 1,0 0 0,-1 0 0,1 1-1,0-1 1,0 1 0,0 0 0,-1 1-1,1-1 1,0 1 0,0-1 0,1 1-1,-1 0 1,0 1 0,1-1 0,-1 1-1,-3 3 1,-4 4 35,1 1 1,1 0-1,-1 1 0,2 0 0,0 0 1,0 0-1,1 1 0,1 1 1,0-1-1,-7 25 0,6-11 150,1 1-1,2-1 1,0 1-1,1 45 1,3-71-179,0 0 0,0 0 0,0 0 0,1 0 0,-1 0 0,1 0 0,-1 0 0,1 0 0,0 0 0,0-1 0,-1 1 1,1 0-1,0 0 0,1-1 0,-1 1 0,0-1 0,0 1 0,1-1 0,-1 1 0,1-1 0,-1 0 0,1 0 0,0 0 0,3 2 0,1 0-47,0-1 0,0 0-1,0-1 1,0 1 0,0-1-1,0 0 1,1-1-1,7 1 1,3-2-329,1 0-1,-1-1 1,1-1 0,-1 0-1,19-7 1,15-13-2195,-7-3-1660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20:01:26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45 2736,'0'0'6650,"-13"-7"-5226,-41-24-88,52 30-1248,1 0 1,-1 0-1,0 1 0,0-1 0,0 0 1,1 1-1,-1-1 0,0 1 0,0 0 1,0 0-1,0-1 0,0 1 0,0 1 1,0-1-1,0 0 0,0 0 0,0 1 1,0-1-1,1 1 0,-1-1 0,0 1 1,0 0-1,0 0 0,1 0 0,-1 0 1,0 0-1,1 0 0,-3 3 0,0 1 23,0 0-1,0 0 1,0 0-1,1 1 1,0-1-1,-3 9 1,2-6 13,-2 6-8,0 0-1,1 0 1,0 0 0,2 1-1,-1-1 1,2 1-1,0 0 1,1 0 0,0 0-1,3 30 1,-1-44-134,-1 0 1,1 0-1,-1 1 1,1-1-1,0 0 1,-1 0-1,1 0 1,0 0-1,0 0 1,0 0-1,0 0 1,0 0-1,0-1 1,0 1-1,0 0 0,0 0 1,0-1-1,1 1 1,-1-1-1,0 1 1,0-1-1,1 0 1,-1 1-1,0-1 1,0 0-1,1 0 1,-1 0-1,0 0 0,1 0 1,-1 0-1,0 0 1,1 0-1,-1-1 1,0 1-1,0 0 1,1-1-1,0 0 1,4 0-100,0-1 1,0 0-1,-1 0 1,1-1-1,-1 0 0,0 1 1,7-6-1,5-8-579,-2 0-1,1-1 0,22-35 1,6-5-1924,-31 46 2397,-10 40 2757,-4-8-2120,1-10-155,-1 0 0,1 0 0,1-1 0,0 1 0,1 0-1,3 12 1,-4-21-340,0 0 0,0 1 0,0-1 0,0 0 0,1 0 0,-1-1 0,0 1 0,1 0 0,-1 0 0,1-1 0,0 1 0,0-1 0,0 1 0,-1-1 0,1 0 0,0 0 0,1 0 0,-1 0 0,0 0 0,0 0 0,0 0 0,0-1 0,1 1 0,-1-1 0,0 0 0,1 0 0,-1 0 0,0 0-1,1 0 1,-1 0 0,0 0 0,0-1 0,1 1 0,3-2 0,5-2-404,0-1-1,-1 1 0,1-2 0,-1 1 0,0-2 0,0 1 1,-1-1-1,0-1 0,12-12 0,12-8-902,-28 24 1328,0-1-1,0 1 1,0-1 0,-1 0-1,0-1 1,0 1 0,0-1-1,0 1 1,-1-1 0,5-12-1,-6 11 603,0-1 0,0 1-1,-1 0 1,0 0 0,0-15 0,-1 21-457,0 1 0,0 0 0,0-1 1,0 1-1,-1-1 0,1 1 0,0-1 1,0 1-1,-1 0 0,1-1 0,0 1 1,0 0-1,-1-1 0,1 1 0,0 0 0,-1-1 1,1 1-1,-1 0 0,1 0 0,0-1 1,-1 1-1,1 0 0,-1 0 0,1 0 1,0 0-1,-1-1 0,1 1 0,-1 0 1,1 0-1,-1 0 0,1 0 0,-1 0 1,1 0-1,-1 0 0,1 0 0,0 0 0,-1 1 1,1-1-1,-1 0 0,1 0 0,-1 0 1,1 0-1,0 1 0,-1-1 0,1 0 1,-1 0-1,1 1 0,0-1 0,-1 0 1,1 1-1,-1 0 0,-27 15 2363,24-13-1998,3-3-424,0 1 0,1-1 0,-1 0 0,0 1 0,0-1 0,1 1 0,-1-1-1,0 1 1,1-1 0,-1 1 0,1 0 0,-1-1 0,1 1 0,-1 0 0,1-1 0,-1 1 0,1 0 0,0 0 0,-1-1 0,1 1 0,0 0 0,0 0 0,-1 0 0,1-1 0,0 1 0,0 0 0,0 0 0,0 1 0,1-1-23,-1 1 0,1-1 0,0 0 0,0 1-1,-1-1 1,1 0 0,0 1 0,0-1 0,0 0 0,1 0 0,-1 0 0,0 0-1,3 2 1,49 23-395,-49-24 431,16 6-170,130 59-969,-146-64 1029,1 0 1,-1 0-1,0 0 1,0 0 0,0 0-1,0 1 1,-1 0-1,1 0 1,-1 0-1,0 0 1,0 1-1,2 4 1,-4-7 46,0 0 0,0 1 1,0-1-1,0 1 0,-1-1 0,1 1 1,-1-1-1,1 1 0,-1-1 0,0 1 1,0 0-1,0-1 0,-1 1 0,1-1 1,0 1-1,-1-1 0,0 1 0,1-1 1,-1 1-1,0-1 0,0 0 0,-1 1 1,1-1-1,0 0 0,-1 0 0,0 0 1,-1 2-1,-3 1 42,-1 0 0,1 0 0,0-1-1,-1 0 1,0-1 0,0 0 0,0 0 0,-1 0 0,1-1 0,-1 0 0,1 0-1,-1-1 1,0 1 0,1-2 0,-1 1 0,0-2 0,0 1 0,0-1-1,-11-2 1,18 2-101,-1 0 1,1 0-1,0 0 0,1 0 0,-1 0 0,0 0 0,0-1 0,0 1 0,1 0 0,-1 0 0,0-1 0,1 1 1,0-1-1,-1 1 0,1 0 0,0-1 0,-1 1 0,1-1 0,0 1 0,0-1 0,0 1 0,0-1 1,1 1-1,-1 0 0,0-1 0,1-1 0,10-39-3181,4 11-965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46.png"/><Relationship Id="rId42" Type="http://schemas.openxmlformats.org/officeDocument/2006/relationships/customXml" Target="../ink/ink47.xml"/><Relationship Id="rId47" Type="http://schemas.openxmlformats.org/officeDocument/2006/relationships/image" Target="../media/image59.png"/><Relationship Id="rId63" Type="http://schemas.openxmlformats.org/officeDocument/2006/relationships/image" Target="../media/image67.png"/><Relationship Id="rId68" Type="http://schemas.openxmlformats.org/officeDocument/2006/relationships/customXml" Target="../ink/ink60.xml"/><Relationship Id="rId84" Type="http://schemas.openxmlformats.org/officeDocument/2006/relationships/customXml" Target="../ink/ink68.xml"/><Relationship Id="rId16" Type="http://schemas.openxmlformats.org/officeDocument/2006/relationships/customXml" Target="../ink/ink34.xml"/><Relationship Id="rId11" Type="http://schemas.openxmlformats.org/officeDocument/2006/relationships/image" Target="../media/image41.png"/><Relationship Id="rId32" Type="http://schemas.openxmlformats.org/officeDocument/2006/relationships/customXml" Target="../ink/ink42.xml"/><Relationship Id="rId37" Type="http://schemas.openxmlformats.org/officeDocument/2006/relationships/image" Target="../media/image54.png"/><Relationship Id="rId53" Type="http://schemas.openxmlformats.org/officeDocument/2006/relationships/image" Target="../media/image62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75.png"/><Relationship Id="rId5" Type="http://schemas.openxmlformats.org/officeDocument/2006/relationships/image" Target="../media/image38.png"/><Relationship Id="rId19" Type="http://schemas.openxmlformats.org/officeDocument/2006/relationships/image" Target="../media/image45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49.png"/><Relationship Id="rId30" Type="http://schemas.openxmlformats.org/officeDocument/2006/relationships/customXml" Target="../ink/ink41.xml"/><Relationship Id="rId35" Type="http://schemas.openxmlformats.org/officeDocument/2006/relationships/image" Target="../media/image53.png"/><Relationship Id="rId43" Type="http://schemas.openxmlformats.org/officeDocument/2006/relationships/image" Target="../media/image57.png"/><Relationship Id="rId48" Type="http://schemas.openxmlformats.org/officeDocument/2006/relationships/customXml" Target="../ink/ink50.xml"/><Relationship Id="rId56" Type="http://schemas.openxmlformats.org/officeDocument/2006/relationships/customXml" Target="../ink/ink54.xml"/><Relationship Id="rId64" Type="http://schemas.openxmlformats.org/officeDocument/2006/relationships/customXml" Target="../ink/ink58.xml"/><Relationship Id="rId69" Type="http://schemas.openxmlformats.org/officeDocument/2006/relationships/image" Target="../media/image70.png"/><Relationship Id="rId77" Type="http://schemas.openxmlformats.org/officeDocument/2006/relationships/image" Target="../media/image74.png"/><Relationship Id="rId8" Type="http://schemas.openxmlformats.org/officeDocument/2006/relationships/customXml" Target="../ink/ink30.xml"/><Relationship Id="rId51" Type="http://schemas.openxmlformats.org/officeDocument/2006/relationships/image" Target="../media/image61.png"/><Relationship Id="rId72" Type="http://schemas.openxmlformats.org/officeDocument/2006/relationships/customXml" Target="../ink/ink62.xml"/><Relationship Id="rId80" Type="http://schemas.openxmlformats.org/officeDocument/2006/relationships/customXml" Target="../ink/ink66.xml"/><Relationship Id="rId85" Type="http://schemas.openxmlformats.org/officeDocument/2006/relationships/image" Target="../media/image78.png"/><Relationship Id="rId3" Type="http://schemas.openxmlformats.org/officeDocument/2006/relationships/image" Target="../media/image36.png"/><Relationship Id="rId12" Type="http://schemas.openxmlformats.org/officeDocument/2006/relationships/customXml" Target="../ink/ink32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65.png"/><Relationship Id="rId67" Type="http://schemas.openxmlformats.org/officeDocument/2006/relationships/image" Target="../media/image69.png"/><Relationship Id="rId20" Type="http://schemas.openxmlformats.org/officeDocument/2006/relationships/customXml" Target="../ink/ink36.xml"/><Relationship Id="rId41" Type="http://schemas.openxmlformats.org/officeDocument/2006/relationships/image" Target="../media/image56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73.png"/><Relationship Id="rId83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60.png"/><Relationship Id="rId57" Type="http://schemas.openxmlformats.org/officeDocument/2006/relationships/image" Target="../media/image64.png"/><Relationship Id="rId10" Type="http://schemas.openxmlformats.org/officeDocument/2006/relationships/customXml" Target="../ink/ink31.xml"/><Relationship Id="rId31" Type="http://schemas.openxmlformats.org/officeDocument/2006/relationships/image" Target="../media/image51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68.png"/><Relationship Id="rId73" Type="http://schemas.openxmlformats.org/officeDocument/2006/relationships/image" Target="../media/image72.png"/><Relationship Id="rId78" Type="http://schemas.openxmlformats.org/officeDocument/2006/relationships/customXml" Target="../ink/ink65.xml"/><Relationship Id="rId81" Type="http://schemas.openxmlformats.org/officeDocument/2006/relationships/image" Target="../media/image76.png"/><Relationship Id="rId86" Type="http://schemas.openxmlformats.org/officeDocument/2006/relationships/customXml" Target="../ink/ink69.xml"/><Relationship Id="rId4" Type="http://schemas.openxmlformats.org/officeDocument/2006/relationships/customXml" Target="../ink/ink28.xml"/><Relationship Id="rId9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customXml" Target="../ink/ink35.xml"/><Relationship Id="rId39" Type="http://schemas.openxmlformats.org/officeDocument/2006/relationships/image" Target="../media/image55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63.png"/><Relationship Id="rId76" Type="http://schemas.openxmlformats.org/officeDocument/2006/relationships/customXml" Target="../ink/ink64.xml"/><Relationship Id="rId7" Type="http://schemas.openxmlformats.org/officeDocument/2006/relationships/image" Target="../media/image39.png"/><Relationship Id="rId71" Type="http://schemas.openxmlformats.org/officeDocument/2006/relationships/image" Target="../media/image71.png"/><Relationship Id="rId2" Type="http://schemas.openxmlformats.org/officeDocument/2006/relationships/image" Target="../media/image35.png"/><Relationship Id="rId29" Type="http://schemas.openxmlformats.org/officeDocument/2006/relationships/image" Target="../media/image50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58.png"/><Relationship Id="rId66" Type="http://schemas.openxmlformats.org/officeDocument/2006/relationships/customXml" Target="../ink/ink59.xml"/><Relationship Id="rId87" Type="http://schemas.openxmlformats.org/officeDocument/2006/relationships/image" Target="../media/image79.png"/><Relationship Id="rId61" Type="http://schemas.openxmlformats.org/officeDocument/2006/relationships/image" Target="../media/image66.png"/><Relationship Id="rId82" Type="http://schemas.openxmlformats.org/officeDocument/2006/relationships/customXml" Target="../ink/ink6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.png"/><Relationship Id="rId21" Type="http://schemas.openxmlformats.org/officeDocument/2006/relationships/image" Target="../media/image89.png"/><Relationship Id="rId42" Type="http://schemas.openxmlformats.org/officeDocument/2006/relationships/customXml" Target="../ink/ink90.xml"/><Relationship Id="rId63" Type="http://schemas.openxmlformats.org/officeDocument/2006/relationships/image" Target="../media/image110.png"/><Relationship Id="rId84" Type="http://schemas.openxmlformats.org/officeDocument/2006/relationships/customXml" Target="../ink/ink111.xml"/><Relationship Id="rId138" Type="http://schemas.openxmlformats.org/officeDocument/2006/relationships/customXml" Target="../ink/ink138.xml"/><Relationship Id="rId159" Type="http://schemas.openxmlformats.org/officeDocument/2006/relationships/image" Target="../media/image158.png"/><Relationship Id="rId170" Type="http://schemas.openxmlformats.org/officeDocument/2006/relationships/customXml" Target="../ink/ink154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85.xml"/><Relationship Id="rId53" Type="http://schemas.openxmlformats.org/officeDocument/2006/relationships/image" Target="../media/image105.png"/><Relationship Id="rId74" Type="http://schemas.openxmlformats.org/officeDocument/2006/relationships/customXml" Target="../ink/ink106.xml"/><Relationship Id="rId128" Type="http://schemas.openxmlformats.org/officeDocument/2006/relationships/customXml" Target="../ink/ink133.xml"/><Relationship Id="rId149" Type="http://schemas.openxmlformats.org/officeDocument/2006/relationships/image" Target="../media/image153.png"/><Relationship Id="rId5" Type="http://schemas.openxmlformats.org/officeDocument/2006/relationships/image" Target="../media/image81.png"/><Relationship Id="rId95" Type="http://schemas.openxmlformats.org/officeDocument/2006/relationships/image" Target="../media/image126.png"/><Relationship Id="rId160" Type="http://schemas.openxmlformats.org/officeDocument/2006/relationships/customXml" Target="../ink/ink149.xml"/><Relationship Id="rId22" Type="http://schemas.openxmlformats.org/officeDocument/2006/relationships/customXml" Target="../ink/ink80.xml"/><Relationship Id="rId43" Type="http://schemas.openxmlformats.org/officeDocument/2006/relationships/image" Target="../media/image100.png"/><Relationship Id="rId64" Type="http://schemas.openxmlformats.org/officeDocument/2006/relationships/customXml" Target="../ink/ink101.xml"/><Relationship Id="rId118" Type="http://schemas.openxmlformats.org/officeDocument/2006/relationships/customXml" Target="../ink/ink128.xml"/><Relationship Id="rId139" Type="http://schemas.openxmlformats.org/officeDocument/2006/relationships/image" Target="../media/image148.png"/><Relationship Id="rId85" Type="http://schemas.openxmlformats.org/officeDocument/2006/relationships/image" Target="../media/image121.png"/><Relationship Id="rId150" Type="http://schemas.openxmlformats.org/officeDocument/2006/relationships/customXml" Target="../ink/ink144.xml"/><Relationship Id="rId171" Type="http://schemas.openxmlformats.org/officeDocument/2006/relationships/image" Target="../media/image164.png"/><Relationship Id="rId12" Type="http://schemas.openxmlformats.org/officeDocument/2006/relationships/customXml" Target="../ink/ink75.xml"/><Relationship Id="rId33" Type="http://schemas.openxmlformats.org/officeDocument/2006/relationships/image" Target="../media/image95.png"/><Relationship Id="rId108" Type="http://schemas.openxmlformats.org/officeDocument/2006/relationships/customXml" Target="../ink/ink123.xml"/><Relationship Id="rId129" Type="http://schemas.openxmlformats.org/officeDocument/2006/relationships/image" Target="../media/image143.png"/><Relationship Id="rId54" Type="http://schemas.openxmlformats.org/officeDocument/2006/relationships/customXml" Target="../ink/ink96.xml"/><Relationship Id="rId75" Type="http://schemas.openxmlformats.org/officeDocument/2006/relationships/image" Target="../media/image116.png"/><Relationship Id="rId96" Type="http://schemas.openxmlformats.org/officeDocument/2006/relationships/customXml" Target="../ink/ink117.xml"/><Relationship Id="rId140" Type="http://schemas.openxmlformats.org/officeDocument/2006/relationships/customXml" Target="../ink/ink139.xml"/><Relationship Id="rId161" Type="http://schemas.openxmlformats.org/officeDocument/2006/relationships/image" Target="../media/image159.png"/><Relationship Id="rId6" Type="http://schemas.openxmlformats.org/officeDocument/2006/relationships/customXml" Target="../ink/ink72.xml"/><Relationship Id="rId23" Type="http://schemas.openxmlformats.org/officeDocument/2006/relationships/image" Target="../media/image90.png"/><Relationship Id="rId28" Type="http://schemas.openxmlformats.org/officeDocument/2006/relationships/customXml" Target="../ink/ink83.xml"/><Relationship Id="rId49" Type="http://schemas.openxmlformats.org/officeDocument/2006/relationships/image" Target="../media/image103.png"/><Relationship Id="rId114" Type="http://schemas.openxmlformats.org/officeDocument/2006/relationships/customXml" Target="../ink/ink126.xml"/><Relationship Id="rId119" Type="http://schemas.openxmlformats.org/officeDocument/2006/relationships/image" Target="../media/image138.png"/><Relationship Id="rId44" Type="http://schemas.openxmlformats.org/officeDocument/2006/relationships/customXml" Target="../ink/ink91.xml"/><Relationship Id="rId60" Type="http://schemas.openxmlformats.org/officeDocument/2006/relationships/customXml" Target="../ink/ink99.xml"/><Relationship Id="rId65" Type="http://schemas.openxmlformats.org/officeDocument/2006/relationships/image" Target="../media/image111.png"/><Relationship Id="rId81" Type="http://schemas.openxmlformats.org/officeDocument/2006/relationships/image" Target="../media/image119.png"/><Relationship Id="rId86" Type="http://schemas.openxmlformats.org/officeDocument/2006/relationships/customXml" Target="../ink/ink112.xml"/><Relationship Id="rId130" Type="http://schemas.openxmlformats.org/officeDocument/2006/relationships/customXml" Target="../ink/ink134.xml"/><Relationship Id="rId135" Type="http://schemas.openxmlformats.org/officeDocument/2006/relationships/image" Target="../media/image146.png"/><Relationship Id="rId151" Type="http://schemas.openxmlformats.org/officeDocument/2006/relationships/image" Target="../media/image154.png"/><Relationship Id="rId156" Type="http://schemas.openxmlformats.org/officeDocument/2006/relationships/customXml" Target="../ink/ink147.xml"/><Relationship Id="rId177" Type="http://schemas.openxmlformats.org/officeDocument/2006/relationships/image" Target="../media/image167.png"/><Relationship Id="rId172" Type="http://schemas.openxmlformats.org/officeDocument/2006/relationships/customXml" Target="../ink/ink155.xml"/><Relationship Id="rId13" Type="http://schemas.openxmlformats.org/officeDocument/2006/relationships/image" Target="../media/image85.png"/><Relationship Id="rId18" Type="http://schemas.openxmlformats.org/officeDocument/2006/relationships/customXml" Target="../ink/ink78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86.xml"/><Relationship Id="rId50" Type="http://schemas.openxmlformats.org/officeDocument/2006/relationships/customXml" Target="../ink/ink94.xml"/><Relationship Id="rId55" Type="http://schemas.openxmlformats.org/officeDocument/2006/relationships/image" Target="../media/image106.png"/><Relationship Id="rId76" Type="http://schemas.openxmlformats.org/officeDocument/2006/relationships/customXml" Target="../ink/ink107.xml"/><Relationship Id="rId97" Type="http://schemas.openxmlformats.org/officeDocument/2006/relationships/image" Target="../media/image127.png"/><Relationship Id="rId104" Type="http://schemas.openxmlformats.org/officeDocument/2006/relationships/customXml" Target="../ink/ink121.xml"/><Relationship Id="rId120" Type="http://schemas.openxmlformats.org/officeDocument/2006/relationships/customXml" Target="../ink/ink129.xml"/><Relationship Id="rId125" Type="http://schemas.openxmlformats.org/officeDocument/2006/relationships/image" Target="../media/image141.png"/><Relationship Id="rId141" Type="http://schemas.openxmlformats.org/officeDocument/2006/relationships/image" Target="../media/image149.png"/><Relationship Id="rId146" Type="http://schemas.openxmlformats.org/officeDocument/2006/relationships/customXml" Target="../ink/ink142.xml"/><Relationship Id="rId167" Type="http://schemas.openxmlformats.org/officeDocument/2006/relationships/image" Target="../media/image162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115.xml"/><Relationship Id="rId162" Type="http://schemas.openxmlformats.org/officeDocument/2006/relationships/customXml" Target="../ink/ink150.xml"/><Relationship Id="rId2" Type="http://schemas.openxmlformats.org/officeDocument/2006/relationships/customXml" Target="../ink/ink70.xml"/><Relationship Id="rId29" Type="http://schemas.openxmlformats.org/officeDocument/2006/relationships/image" Target="../media/image93.png"/><Relationship Id="rId24" Type="http://schemas.openxmlformats.org/officeDocument/2006/relationships/customXml" Target="../ink/ink81.xml"/><Relationship Id="rId40" Type="http://schemas.openxmlformats.org/officeDocument/2006/relationships/customXml" Target="../ink/ink89.xml"/><Relationship Id="rId45" Type="http://schemas.openxmlformats.org/officeDocument/2006/relationships/image" Target="../media/image101.png"/><Relationship Id="rId66" Type="http://schemas.openxmlformats.org/officeDocument/2006/relationships/customXml" Target="../ink/ink102.xml"/><Relationship Id="rId87" Type="http://schemas.openxmlformats.org/officeDocument/2006/relationships/image" Target="../media/image122.png"/><Relationship Id="rId110" Type="http://schemas.openxmlformats.org/officeDocument/2006/relationships/customXml" Target="../ink/ink124.xml"/><Relationship Id="rId115" Type="http://schemas.openxmlformats.org/officeDocument/2006/relationships/image" Target="../media/image136.png"/><Relationship Id="rId131" Type="http://schemas.openxmlformats.org/officeDocument/2006/relationships/image" Target="../media/image144.png"/><Relationship Id="rId136" Type="http://schemas.openxmlformats.org/officeDocument/2006/relationships/customXml" Target="../ink/ink137.xml"/><Relationship Id="rId157" Type="http://schemas.openxmlformats.org/officeDocument/2006/relationships/image" Target="../media/image157.png"/><Relationship Id="rId178" Type="http://schemas.openxmlformats.org/officeDocument/2006/relationships/customXml" Target="../ink/ink158.xml"/><Relationship Id="rId61" Type="http://schemas.openxmlformats.org/officeDocument/2006/relationships/image" Target="../media/image109.png"/><Relationship Id="rId82" Type="http://schemas.openxmlformats.org/officeDocument/2006/relationships/customXml" Target="../ink/ink110.xml"/><Relationship Id="rId152" Type="http://schemas.openxmlformats.org/officeDocument/2006/relationships/customXml" Target="../ink/ink145.xml"/><Relationship Id="rId173" Type="http://schemas.openxmlformats.org/officeDocument/2006/relationships/image" Target="../media/image165.png"/><Relationship Id="rId19" Type="http://schemas.openxmlformats.org/officeDocument/2006/relationships/image" Target="../media/image88.png"/><Relationship Id="rId14" Type="http://schemas.openxmlformats.org/officeDocument/2006/relationships/customXml" Target="../ink/ink76.xml"/><Relationship Id="rId30" Type="http://schemas.openxmlformats.org/officeDocument/2006/relationships/customXml" Target="../ink/ink84.xml"/><Relationship Id="rId35" Type="http://schemas.openxmlformats.org/officeDocument/2006/relationships/image" Target="../media/image96.png"/><Relationship Id="rId56" Type="http://schemas.openxmlformats.org/officeDocument/2006/relationships/customXml" Target="../ink/ink97.xml"/><Relationship Id="rId77" Type="http://schemas.openxmlformats.org/officeDocument/2006/relationships/image" Target="../media/image117.png"/><Relationship Id="rId100" Type="http://schemas.openxmlformats.org/officeDocument/2006/relationships/customXml" Target="../ink/ink119.xml"/><Relationship Id="rId105" Type="http://schemas.openxmlformats.org/officeDocument/2006/relationships/image" Target="../media/image131.png"/><Relationship Id="rId126" Type="http://schemas.openxmlformats.org/officeDocument/2006/relationships/customXml" Target="../ink/ink132.xml"/><Relationship Id="rId147" Type="http://schemas.openxmlformats.org/officeDocument/2006/relationships/image" Target="../media/image152.png"/><Relationship Id="rId168" Type="http://schemas.openxmlformats.org/officeDocument/2006/relationships/customXml" Target="../ink/ink153.xml"/><Relationship Id="rId8" Type="http://schemas.openxmlformats.org/officeDocument/2006/relationships/customXml" Target="../ink/ink73.xml"/><Relationship Id="rId51" Type="http://schemas.openxmlformats.org/officeDocument/2006/relationships/image" Target="../media/image104.png"/><Relationship Id="rId72" Type="http://schemas.openxmlformats.org/officeDocument/2006/relationships/customXml" Target="../ink/ink105.xml"/><Relationship Id="rId93" Type="http://schemas.openxmlformats.org/officeDocument/2006/relationships/image" Target="../media/image125.png"/><Relationship Id="rId98" Type="http://schemas.openxmlformats.org/officeDocument/2006/relationships/customXml" Target="../ink/ink118.xml"/><Relationship Id="rId121" Type="http://schemas.openxmlformats.org/officeDocument/2006/relationships/image" Target="../media/image139.png"/><Relationship Id="rId142" Type="http://schemas.openxmlformats.org/officeDocument/2006/relationships/customXml" Target="../ink/ink140.xml"/><Relationship Id="rId163" Type="http://schemas.openxmlformats.org/officeDocument/2006/relationships/image" Target="../media/image160.png"/><Relationship Id="rId3" Type="http://schemas.openxmlformats.org/officeDocument/2006/relationships/image" Target="../media/image80.png"/><Relationship Id="rId25" Type="http://schemas.openxmlformats.org/officeDocument/2006/relationships/image" Target="../media/image91.png"/><Relationship Id="rId46" Type="http://schemas.openxmlformats.org/officeDocument/2006/relationships/customXml" Target="../ink/ink92.xml"/><Relationship Id="rId67" Type="http://schemas.openxmlformats.org/officeDocument/2006/relationships/image" Target="../media/image112.png"/><Relationship Id="rId116" Type="http://schemas.openxmlformats.org/officeDocument/2006/relationships/customXml" Target="../ink/ink127.xml"/><Relationship Id="rId137" Type="http://schemas.openxmlformats.org/officeDocument/2006/relationships/image" Target="../media/image147.png"/><Relationship Id="rId158" Type="http://schemas.openxmlformats.org/officeDocument/2006/relationships/customXml" Target="../ink/ink148.xml"/><Relationship Id="rId20" Type="http://schemas.openxmlformats.org/officeDocument/2006/relationships/customXml" Target="../ink/ink79.xml"/><Relationship Id="rId41" Type="http://schemas.openxmlformats.org/officeDocument/2006/relationships/image" Target="../media/image99.png"/><Relationship Id="rId62" Type="http://schemas.openxmlformats.org/officeDocument/2006/relationships/customXml" Target="../ink/ink100.xml"/><Relationship Id="rId83" Type="http://schemas.openxmlformats.org/officeDocument/2006/relationships/image" Target="../media/image120.png"/><Relationship Id="rId88" Type="http://schemas.openxmlformats.org/officeDocument/2006/relationships/customXml" Target="../ink/ink113.xml"/><Relationship Id="rId111" Type="http://schemas.openxmlformats.org/officeDocument/2006/relationships/image" Target="../media/image134.png"/><Relationship Id="rId132" Type="http://schemas.openxmlformats.org/officeDocument/2006/relationships/customXml" Target="../ink/ink135.xml"/><Relationship Id="rId153" Type="http://schemas.openxmlformats.org/officeDocument/2006/relationships/image" Target="../media/image155.png"/><Relationship Id="rId174" Type="http://schemas.openxmlformats.org/officeDocument/2006/relationships/customXml" Target="../ink/ink156.xml"/><Relationship Id="rId179" Type="http://schemas.openxmlformats.org/officeDocument/2006/relationships/image" Target="../media/image168.png"/><Relationship Id="rId15" Type="http://schemas.openxmlformats.org/officeDocument/2006/relationships/image" Target="../media/image86.png"/><Relationship Id="rId36" Type="http://schemas.openxmlformats.org/officeDocument/2006/relationships/customXml" Target="../ink/ink87.xml"/><Relationship Id="rId57" Type="http://schemas.openxmlformats.org/officeDocument/2006/relationships/image" Target="../media/image107.png"/><Relationship Id="rId106" Type="http://schemas.openxmlformats.org/officeDocument/2006/relationships/customXml" Target="../ink/ink122.xml"/><Relationship Id="rId127" Type="http://schemas.openxmlformats.org/officeDocument/2006/relationships/image" Target="../media/image142.png"/><Relationship Id="rId10" Type="http://schemas.openxmlformats.org/officeDocument/2006/relationships/customXml" Target="../ink/ink74.xml"/><Relationship Id="rId31" Type="http://schemas.openxmlformats.org/officeDocument/2006/relationships/image" Target="../media/image94.png"/><Relationship Id="rId52" Type="http://schemas.openxmlformats.org/officeDocument/2006/relationships/customXml" Target="../ink/ink95.xml"/><Relationship Id="rId73" Type="http://schemas.openxmlformats.org/officeDocument/2006/relationships/image" Target="../media/image115.png"/><Relationship Id="rId78" Type="http://schemas.openxmlformats.org/officeDocument/2006/relationships/customXml" Target="../ink/ink108.xml"/><Relationship Id="rId94" Type="http://schemas.openxmlformats.org/officeDocument/2006/relationships/customXml" Target="../ink/ink116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customXml" Target="../ink/ink130.xml"/><Relationship Id="rId143" Type="http://schemas.openxmlformats.org/officeDocument/2006/relationships/image" Target="../media/image150.png"/><Relationship Id="rId148" Type="http://schemas.openxmlformats.org/officeDocument/2006/relationships/customXml" Target="../ink/ink143.xml"/><Relationship Id="rId164" Type="http://schemas.openxmlformats.org/officeDocument/2006/relationships/customXml" Target="../ink/ink151.xml"/><Relationship Id="rId169" Type="http://schemas.openxmlformats.org/officeDocument/2006/relationships/image" Target="../media/image163.png"/><Relationship Id="rId4" Type="http://schemas.openxmlformats.org/officeDocument/2006/relationships/customXml" Target="../ink/ink71.xml"/><Relationship Id="rId9" Type="http://schemas.openxmlformats.org/officeDocument/2006/relationships/image" Target="../media/image83.png"/><Relationship Id="rId26" Type="http://schemas.openxmlformats.org/officeDocument/2006/relationships/customXml" Target="../ink/ink82.xml"/><Relationship Id="rId47" Type="http://schemas.openxmlformats.org/officeDocument/2006/relationships/image" Target="../media/image102.png"/><Relationship Id="rId68" Type="http://schemas.openxmlformats.org/officeDocument/2006/relationships/customXml" Target="../ink/ink103.xml"/><Relationship Id="rId89" Type="http://schemas.openxmlformats.org/officeDocument/2006/relationships/image" Target="../media/image123.png"/><Relationship Id="rId112" Type="http://schemas.openxmlformats.org/officeDocument/2006/relationships/customXml" Target="../ink/ink125.xml"/><Relationship Id="rId133" Type="http://schemas.openxmlformats.org/officeDocument/2006/relationships/image" Target="../media/image145.png"/><Relationship Id="rId154" Type="http://schemas.openxmlformats.org/officeDocument/2006/relationships/customXml" Target="../ink/ink146.xml"/><Relationship Id="rId175" Type="http://schemas.openxmlformats.org/officeDocument/2006/relationships/image" Target="../media/image166.png"/><Relationship Id="rId16" Type="http://schemas.openxmlformats.org/officeDocument/2006/relationships/customXml" Target="../ink/ink77.xml"/><Relationship Id="rId37" Type="http://schemas.openxmlformats.org/officeDocument/2006/relationships/image" Target="../media/image97.png"/><Relationship Id="rId58" Type="http://schemas.openxmlformats.org/officeDocument/2006/relationships/customXml" Target="../ink/ink98.xml"/><Relationship Id="rId79" Type="http://schemas.openxmlformats.org/officeDocument/2006/relationships/image" Target="../media/image118.png"/><Relationship Id="rId102" Type="http://schemas.openxmlformats.org/officeDocument/2006/relationships/customXml" Target="../ink/ink120.xml"/><Relationship Id="rId123" Type="http://schemas.openxmlformats.org/officeDocument/2006/relationships/image" Target="../media/image140.png"/><Relationship Id="rId144" Type="http://schemas.openxmlformats.org/officeDocument/2006/relationships/customXml" Target="../ink/ink141.xml"/><Relationship Id="rId90" Type="http://schemas.openxmlformats.org/officeDocument/2006/relationships/customXml" Target="../ink/ink114.xml"/><Relationship Id="rId165" Type="http://schemas.openxmlformats.org/officeDocument/2006/relationships/image" Target="../media/image161.png"/><Relationship Id="rId27" Type="http://schemas.openxmlformats.org/officeDocument/2006/relationships/image" Target="../media/image92.png"/><Relationship Id="rId48" Type="http://schemas.openxmlformats.org/officeDocument/2006/relationships/customXml" Target="../ink/ink93.xml"/><Relationship Id="rId69" Type="http://schemas.openxmlformats.org/officeDocument/2006/relationships/image" Target="../media/image113.png"/><Relationship Id="rId113" Type="http://schemas.openxmlformats.org/officeDocument/2006/relationships/image" Target="../media/image135.png"/><Relationship Id="rId134" Type="http://schemas.openxmlformats.org/officeDocument/2006/relationships/customXml" Target="../ink/ink136.xml"/><Relationship Id="rId80" Type="http://schemas.openxmlformats.org/officeDocument/2006/relationships/customXml" Target="../ink/ink109.xml"/><Relationship Id="rId155" Type="http://schemas.openxmlformats.org/officeDocument/2006/relationships/image" Target="../media/image156.png"/><Relationship Id="rId176" Type="http://schemas.openxmlformats.org/officeDocument/2006/relationships/customXml" Target="../ink/ink157.xml"/><Relationship Id="rId17" Type="http://schemas.openxmlformats.org/officeDocument/2006/relationships/image" Target="../media/image87.png"/><Relationship Id="rId38" Type="http://schemas.openxmlformats.org/officeDocument/2006/relationships/customXml" Target="../ink/ink88.xml"/><Relationship Id="rId59" Type="http://schemas.openxmlformats.org/officeDocument/2006/relationships/image" Target="../media/image108.png"/><Relationship Id="rId103" Type="http://schemas.openxmlformats.org/officeDocument/2006/relationships/image" Target="../media/image130.png"/><Relationship Id="rId124" Type="http://schemas.openxmlformats.org/officeDocument/2006/relationships/customXml" Target="../ink/ink131.xml"/><Relationship Id="rId70" Type="http://schemas.openxmlformats.org/officeDocument/2006/relationships/customXml" Target="../ink/ink104.xml"/><Relationship Id="rId91" Type="http://schemas.openxmlformats.org/officeDocument/2006/relationships/image" Target="../media/image124.png"/><Relationship Id="rId145" Type="http://schemas.openxmlformats.org/officeDocument/2006/relationships/image" Target="../media/image151.png"/><Relationship Id="rId166" Type="http://schemas.openxmlformats.org/officeDocument/2006/relationships/customXml" Target="../ink/ink15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1.png"/><Relationship Id="rId21" Type="http://schemas.openxmlformats.org/officeDocument/2006/relationships/customXml" Target="../ink/ink168.xml"/><Relationship Id="rId42" Type="http://schemas.openxmlformats.org/officeDocument/2006/relationships/image" Target="../media/image189.png"/><Relationship Id="rId47" Type="http://schemas.openxmlformats.org/officeDocument/2006/relationships/customXml" Target="../ink/ink181.xml"/><Relationship Id="rId63" Type="http://schemas.openxmlformats.org/officeDocument/2006/relationships/customXml" Target="../ink/ink189.xml"/><Relationship Id="rId68" Type="http://schemas.openxmlformats.org/officeDocument/2006/relationships/image" Target="../media/image202.png"/><Relationship Id="rId16" Type="http://schemas.openxmlformats.org/officeDocument/2006/relationships/image" Target="../media/image176.png"/><Relationship Id="rId11" Type="http://schemas.openxmlformats.org/officeDocument/2006/relationships/customXml" Target="../ink/ink163.xml"/><Relationship Id="rId32" Type="http://schemas.openxmlformats.org/officeDocument/2006/relationships/image" Target="../media/image184.png"/><Relationship Id="rId37" Type="http://schemas.openxmlformats.org/officeDocument/2006/relationships/customXml" Target="../ink/ink176.xml"/><Relationship Id="rId53" Type="http://schemas.openxmlformats.org/officeDocument/2006/relationships/customXml" Target="../ink/ink184.xml"/><Relationship Id="rId58" Type="http://schemas.openxmlformats.org/officeDocument/2006/relationships/image" Target="../media/image197.png"/><Relationship Id="rId74" Type="http://schemas.openxmlformats.org/officeDocument/2006/relationships/image" Target="../media/image205.png"/><Relationship Id="rId79" Type="http://schemas.openxmlformats.org/officeDocument/2006/relationships/customXml" Target="../ink/ink197.xml"/><Relationship Id="rId5" Type="http://schemas.openxmlformats.org/officeDocument/2006/relationships/customXml" Target="../ink/ink160.xml"/><Relationship Id="rId61" Type="http://schemas.openxmlformats.org/officeDocument/2006/relationships/customXml" Target="../ink/ink188.xml"/><Relationship Id="rId82" Type="http://schemas.openxmlformats.org/officeDocument/2006/relationships/image" Target="../media/image209.png"/><Relationship Id="rId19" Type="http://schemas.openxmlformats.org/officeDocument/2006/relationships/customXml" Target="../ink/ink167.xml"/><Relationship Id="rId14" Type="http://schemas.openxmlformats.org/officeDocument/2006/relationships/image" Target="../media/image175.png"/><Relationship Id="rId22" Type="http://schemas.openxmlformats.org/officeDocument/2006/relationships/image" Target="../media/image179.png"/><Relationship Id="rId27" Type="http://schemas.openxmlformats.org/officeDocument/2006/relationships/customXml" Target="../ink/ink171.xml"/><Relationship Id="rId30" Type="http://schemas.openxmlformats.org/officeDocument/2006/relationships/image" Target="../media/image183.png"/><Relationship Id="rId35" Type="http://schemas.openxmlformats.org/officeDocument/2006/relationships/customXml" Target="../ink/ink175.xml"/><Relationship Id="rId43" Type="http://schemas.openxmlformats.org/officeDocument/2006/relationships/customXml" Target="../ink/ink179.xml"/><Relationship Id="rId48" Type="http://schemas.openxmlformats.org/officeDocument/2006/relationships/image" Target="../media/image192.png"/><Relationship Id="rId56" Type="http://schemas.openxmlformats.org/officeDocument/2006/relationships/image" Target="../media/image196.png"/><Relationship Id="rId64" Type="http://schemas.openxmlformats.org/officeDocument/2006/relationships/image" Target="../media/image200.png"/><Relationship Id="rId69" Type="http://schemas.openxmlformats.org/officeDocument/2006/relationships/customXml" Target="../ink/ink192.xml"/><Relationship Id="rId77" Type="http://schemas.openxmlformats.org/officeDocument/2006/relationships/customXml" Target="../ink/ink196.xml"/><Relationship Id="rId8" Type="http://schemas.openxmlformats.org/officeDocument/2006/relationships/image" Target="../media/image172.png"/><Relationship Id="rId51" Type="http://schemas.openxmlformats.org/officeDocument/2006/relationships/customXml" Target="../ink/ink183.xml"/><Relationship Id="rId72" Type="http://schemas.openxmlformats.org/officeDocument/2006/relationships/image" Target="../media/image204.png"/><Relationship Id="rId80" Type="http://schemas.openxmlformats.org/officeDocument/2006/relationships/image" Target="../media/image208.png"/><Relationship Id="rId3" Type="http://schemas.openxmlformats.org/officeDocument/2006/relationships/customXml" Target="../ink/ink159.xml"/><Relationship Id="rId12" Type="http://schemas.openxmlformats.org/officeDocument/2006/relationships/image" Target="../media/image174.png"/><Relationship Id="rId17" Type="http://schemas.openxmlformats.org/officeDocument/2006/relationships/customXml" Target="../ink/ink166.xml"/><Relationship Id="rId25" Type="http://schemas.openxmlformats.org/officeDocument/2006/relationships/customXml" Target="../ink/ink170.xml"/><Relationship Id="rId33" Type="http://schemas.openxmlformats.org/officeDocument/2006/relationships/customXml" Target="../ink/ink174.xml"/><Relationship Id="rId38" Type="http://schemas.openxmlformats.org/officeDocument/2006/relationships/image" Target="../media/image187.png"/><Relationship Id="rId46" Type="http://schemas.openxmlformats.org/officeDocument/2006/relationships/image" Target="../media/image191.png"/><Relationship Id="rId59" Type="http://schemas.openxmlformats.org/officeDocument/2006/relationships/customXml" Target="../ink/ink187.xml"/><Relationship Id="rId67" Type="http://schemas.openxmlformats.org/officeDocument/2006/relationships/customXml" Target="../ink/ink191.xml"/><Relationship Id="rId20" Type="http://schemas.openxmlformats.org/officeDocument/2006/relationships/image" Target="../media/image178.png"/><Relationship Id="rId41" Type="http://schemas.openxmlformats.org/officeDocument/2006/relationships/customXml" Target="../ink/ink178.xml"/><Relationship Id="rId54" Type="http://schemas.openxmlformats.org/officeDocument/2006/relationships/image" Target="../media/image195.png"/><Relationship Id="rId62" Type="http://schemas.openxmlformats.org/officeDocument/2006/relationships/image" Target="../media/image199.png"/><Relationship Id="rId70" Type="http://schemas.openxmlformats.org/officeDocument/2006/relationships/image" Target="../media/image203.png"/><Relationship Id="rId75" Type="http://schemas.openxmlformats.org/officeDocument/2006/relationships/customXml" Target="../ink/ink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5" Type="http://schemas.openxmlformats.org/officeDocument/2006/relationships/customXml" Target="../ink/ink165.xml"/><Relationship Id="rId23" Type="http://schemas.openxmlformats.org/officeDocument/2006/relationships/customXml" Target="../ink/ink169.xml"/><Relationship Id="rId28" Type="http://schemas.openxmlformats.org/officeDocument/2006/relationships/image" Target="../media/image182.png"/><Relationship Id="rId36" Type="http://schemas.openxmlformats.org/officeDocument/2006/relationships/image" Target="../media/image186.png"/><Relationship Id="rId49" Type="http://schemas.openxmlformats.org/officeDocument/2006/relationships/customXml" Target="../ink/ink182.xml"/><Relationship Id="rId57" Type="http://schemas.openxmlformats.org/officeDocument/2006/relationships/customXml" Target="../ink/ink186.xml"/><Relationship Id="rId10" Type="http://schemas.openxmlformats.org/officeDocument/2006/relationships/image" Target="../media/image173.png"/><Relationship Id="rId31" Type="http://schemas.openxmlformats.org/officeDocument/2006/relationships/customXml" Target="../ink/ink173.xml"/><Relationship Id="rId44" Type="http://schemas.openxmlformats.org/officeDocument/2006/relationships/image" Target="../media/image190.png"/><Relationship Id="rId52" Type="http://schemas.openxmlformats.org/officeDocument/2006/relationships/image" Target="../media/image194.png"/><Relationship Id="rId60" Type="http://schemas.openxmlformats.org/officeDocument/2006/relationships/image" Target="../media/image198.png"/><Relationship Id="rId65" Type="http://schemas.openxmlformats.org/officeDocument/2006/relationships/customXml" Target="../ink/ink190.xml"/><Relationship Id="rId73" Type="http://schemas.openxmlformats.org/officeDocument/2006/relationships/customXml" Target="../ink/ink194.xml"/><Relationship Id="rId78" Type="http://schemas.openxmlformats.org/officeDocument/2006/relationships/image" Target="../media/image207.png"/><Relationship Id="rId81" Type="http://schemas.openxmlformats.org/officeDocument/2006/relationships/customXml" Target="../ink/ink198.xml"/><Relationship Id="rId4" Type="http://schemas.openxmlformats.org/officeDocument/2006/relationships/image" Target="../media/image170.png"/><Relationship Id="rId9" Type="http://schemas.openxmlformats.org/officeDocument/2006/relationships/customXml" Target="../ink/ink162.xml"/><Relationship Id="rId13" Type="http://schemas.openxmlformats.org/officeDocument/2006/relationships/customXml" Target="../ink/ink164.xml"/><Relationship Id="rId18" Type="http://schemas.openxmlformats.org/officeDocument/2006/relationships/image" Target="../media/image177.png"/><Relationship Id="rId39" Type="http://schemas.openxmlformats.org/officeDocument/2006/relationships/customXml" Target="../ink/ink177.xml"/><Relationship Id="rId34" Type="http://schemas.openxmlformats.org/officeDocument/2006/relationships/image" Target="../media/image185.png"/><Relationship Id="rId50" Type="http://schemas.openxmlformats.org/officeDocument/2006/relationships/image" Target="../media/image193.png"/><Relationship Id="rId55" Type="http://schemas.openxmlformats.org/officeDocument/2006/relationships/customXml" Target="../ink/ink185.xml"/><Relationship Id="rId76" Type="http://schemas.openxmlformats.org/officeDocument/2006/relationships/image" Target="../media/image206.png"/><Relationship Id="rId7" Type="http://schemas.openxmlformats.org/officeDocument/2006/relationships/customXml" Target="../ink/ink161.xml"/><Relationship Id="rId71" Type="http://schemas.openxmlformats.org/officeDocument/2006/relationships/customXml" Target="../ink/ink193.xml"/><Relationship Id="rId2" Type="http://schemas.openxmlformats.org/officeDocument/2006/relationships/image" Target="../media/image37.png"/><Relationship Id="rId29" Type="http://schemas.openxmlformats.org/officeDocument/2006/relationships/customXml" Target="../ink/ink172.xml"/><Relationship Id="rId24" Type="http://schemas.openxmlformats.org/officeDocument/2006/relationships/image" Target="../media/image180.png"/><Relationship Id="rId40" Type="http://schemas.openxmlformats.org/officeDocument/2006/relationships/image" Target="../media/image188.png"/><Relationship Id="rId45" Type="http://schemas.openxmlformats.org/officeDocument/2006/relationships/customXml" Target="../ink/ink180.xml"/><Relationship Id="rId66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mu.ca/~porter/csc/465/notes/javapl_packages.html" TargetMode="External"/><Relationship Id="rId2" Type="http://schemas.openxmlformats.org/officeDocument/2006/relationships/hyperlink" Target="https://www.javatpoint.com/java-inner-cla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30.png"/><Relationship Id="rId50" Type="http://schemas.openxmlformats.org/officeDocument/2006/relationships/customXml" Target="../ink/ink25.xml"/><Relationship Id="rId55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5.png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customXml" Target="../ink/ink5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0.png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3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420" y="2228860"/>
            <a:ext cx="8460579" cy="1800210"/>
          </a:xfrm>
        </p:spPr>
        <p:txBody>
          <a:bodyPr/>
          <a:lstStyle/>
          <a:p>
            <a:r>
              <a:rPr lang="en-US" dirty="0"/>
              <a:t>Tutorial 5: Review for Midterm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25" y="3886200"/>
            <a:ext cx="9313035" cy="766936"/>
          </a:xfrm>
        </p:spPr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68" y="1143000"/>
            <a:ext cx="10363200" cy="5486400"/>
          </a:xfrm>
        </p:spPr>
        <p:txBody>
          <a:bodyPr/>
          <a:lstStyle/>
          <a:p>
            <a:r>
              <a:rPr lang="en-US" dirty="0"/>
              <a:t>Usually data is hidden and operations are made visible; operations are performed over data</a:t>
            </a:r>
          </a:p>
          <a:p>
            <a:r>
              <a:rPr lang="en-US" dirty="0"/>
              <a:t>We hide the data by using </a:t>
            </a:r>
            <a:r>
              <a:rPr lang="en-US" b="1" dirty="0"/>
              <a:t>private</a:t>
            </a:r>
            <a:r>
              <a:rPr lang="en-US" dirty="0"/>
              <a:t> keyword</a:t>
            </a:r>
          </a:p>
          <a:p>
            <a:r>
              <a:rPr lang="en-US" dirty="0"/>
              <a:t>To access data we provide special property methods (getters and setters)</a:t>
            </a:r>
          </a:p>
          <a:p>
            <a:r>
              <a:rPr lang="en-US" dirty="0"/>
              <a:t>To give object “black box” behavior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Why?</a:t>
            </a:r>
          </a:p>
          <a:p>
            <a:r>
              <a:rPr lang="en-US" dirty="0"/>
              <a:t>To ensure internal state of object cannot be modified from outside</a:t>
            </a:r>
          </a:p>
          <a:p>
            <a:r>
              <a:rPr lang="en-US" dirty="0"/>
              <a:t>To control how the data is handled (</a:t>
            </a:r>
            <a:r>
              <a:rPr lang="en-US" dirty="0" err="1"/>
              <a:t>f.e</a:t>
            </a:r>
            <a:r>
              <a:rPr lang="en-US" dirty="0"/>
              <a:t>. set if statements) by using property methods</a:t>
            </a:r>
          </a:p>
          <a:p>
            <a:r>
              <a:rPr lang="en-US" dirty="0"/>
              <a:t>To ensure data security – use get and set methods to avoid misusing the data, or outside access to sensitive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2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7042826" cy="1447800"/>
          </a:xfrm>
        </p:spPr>
        <p:txBody>
          <a:bodyPr/>
          <a:lstStyle/>
          <a:p>
            <a:r>
              <a:rPr lang="en-US" dirty="0"/>
              <a:t>Used to specify access level or visibility of the members of the class</a:t>
            </a:r>
          </a:p>
          <a:p>
            <a:r>
              <a:rPr lang="en-US" dirty="0"/>
              <a:t>Outer class can only default or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74C5BF-4D50-78BF-9321-0FBE66E4FBF8}"/>
              </a:ext>
            </a:extLst>
          </p:cNvPr>
          <p:cNvSpPr txBox="1">
            <a:spLocks/>
          </p:cNvSpPr>
          <p:nvPr/>
        </p:nvSpPr>
        <p:spPr bwMode="auto">
          <a:xfrm>
            <a:off x="7848600" y="592679"/>
            <a:ext cx="2057400" cy="1862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r>
              <a:rPr lang="en-US" kern="0" dirty="0"/>
              <a:t>Default</a:t>
            </a:r>
          </a:p>
          <a:p>
            <a:r>
              <a:rPr lang="en-US" kern="0" dirty="0"/>
              <a:t>Public</a:t>
            </a:r>
          </a:p>
          <a:p>
            <a:r>
              <a:rPr lang="en-US" kern="0" dirty="0"/>
              <a:t>Private</a:t>
            </a:r>
          </a:p>
          <a:p>
            <a:r>
              <a:rPr lang="en-US" kern="0" dirty="0"/>
              <a:t>Protected</a:t>
            </a:r>
          </a:p>
          <a:p>
            <a:endParaRPr lang="en-US" kern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09363F-E8FB-E969-A7D4-78553126F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16078"/>
              </p:ext>
            </p:extLst>
          </p:nvPr>
        </p:nvGraphicFramePr>
        <p:xfrm>
          <a:off x="1415374" y="3058795"/>
          <a:ext cx="8839199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19">
                  <a:extLst>
                    <a:ext uri="{9D8B030D-6E8A-4147-A177-3AD203B41FA5}">
                      <a16:colId xmlns:a16="http://schemas.microsoft.com/office/drawing/2014/main" val="3636606937"/>
                    </a:ext>
                  </a:extLst>
                </a:gridCol>
                <a:gridCol w="1571413">
                  <a:extLst>
                    <a:ext uri="{9D8B030D-6E8A-4147-A177-3AD203B41FA5}">
                      <a16:colId xmlns:a16="http://schemas.microsoft.com/office/drawing/2014/main" val="207834848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334743413"/>
                    </a:ext>
                  </a:extLst>
                </a:gridCol>
                <a:gridCol w="1718733">
                  <a:extLst>
                    <a:ext uri="{9D8B030D-6E8A-4147-A177-3AD203B41FA5}">
                      <a16:colId xmlns:a16="http://schemas.microsoft.com/office/drawing/2014/main" val="2720815745"/>
                    </a:ext>
                  </a:extLst>
                </a:gridCol>
                <a:gridCol w="1718734">
                  <a:extLst>
                    <a:ext uri="{9D8B030D-6E8A-4147-A177-3AD203B41FA5}">
                      <a16:colId xmlns:a16="http://schemas.microsoft.com/office/drawing/2014/main" val="2040474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Members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default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public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private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protected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5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Inside class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>
                        <a:solidFill>
                          <a:srgbClr val="16802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>
                        <a:solidFill>
                          <a:srgbClr val="16802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>
                        <a:solidFill>
                          <a:srgbClr val="16802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>
                        <a:solidFill>
                          <a:srgbClr val="16802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57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Child class inside package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0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Parent class inside package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7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Child class in different package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64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Parent class in different package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16802A"/>
                          </a:solidFill>
                        </a:rPr>
                        <a:t>Accessible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Not accessible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05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5808386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UML notation</a:t>
            </a:r>
          </a:p>
          <a:p>
            <a:r>
              <a:rPr lang="en-US" sz="1800" b="1" dirty="0"/>
              <a:t>Class name </a:t>
            </a:r>
            <a:r>
              <a:rPr lang="en-US" sz="1800" dirty="0"/>
              <a:t>written in bold ; </a:t>
            </a:r>
          </a:p>
          <a:p>
            <a:r>
              <a:rPr lang="en-US" sz="1800" b="1" dirty="0"/>
              <a:t>Abstract class name</a:t>
            </a:r>
            <a:r>
              <a:rPr lang="en-US" sz="1800" dirty="0"/>
              <a:t> - in italic</a:t>
            </a:r>
          </a:p>
          <a:p>
            <a:r>
              <a:rPr lang="en-US" sz="1800" b="1" dirty="0"/>
              <a:t>Attributes &amp; Methods (Operations) </a:t>
            </a:r>
            <a:r>
              <a:rPr lang="en-US" sz="1800" dirty="0"/>
              <a:t>written in lowercase (camelCase):</a:t>
            </a:r>
          </a:p>
          <a:p>
            <a:pPr marL="457200" lvl="1" indent="0">
              <a:buNone/>
            </a:pPr>
            <a:r>
              <a:rPr lang="en-US" sz="1800" dirty="0"/>
              <a:t>+ Public </a:t>
            </a:r>
          </a:p>
          <a:p>
            <a:pPr marL="457200" lvl="1" indent="0">
              <a:buNone/>
            </a:pPr>
            <a:r>
              <a:rPr lang="en-US" sz="1800" dirty="0"/>
              <a:t>- Private </a:t>
            </a:r>
          </a:p>
          <a:p>
            <a:pPr marL="457200" lvl="1" indent="0">
              <a:buNone/>
            </a:pPr>
            <a:r>
              <a:rPr lang="en-US" sz="1800" dirty="0"/>
              <a:t># Protected : accessible within its package  </a:t>
            </a:r>
          </a:p>
          <a:p>
            <a:endParaRPr lang="en-US" sz="2000" dirty="0"/>
          </a:p>
          <a:p>
            <a:r>
              <a:rPr lang="en-US" sz="2000" b="1" dirty="0"/>
              <a:t>UML abstract class </a:t>
            </a:r>
            <a:r>
              <a:rPr lang="en-US" sz="2000" dirty="0"/>
              <a:t>is a class without any instances</a:t>
            </a:r>
          </a:p>
          <a:p>
            <a:r>
              <a:rPr lang="en-US" sz="1600" dirty="0" err="1"/>
              <a:t>F.e</a:t>
            </a:r>
            <a:r>
              <a:rPr lang="en-US" sz="1600" dirty="0"/>
              <a:t>. </a:t>
            </a:r>
            <a:r>
              <a:rPr lang="en-US" sz="1600" dirty="0" err="1"/>
              <a:t>BankAccount</a:t>
            </a:r>
            <a:r>
              <a:rPr lang="en-US" sz="1600" dirty="0"/>
              <a:t> class provides the abstract operation signature of withdrawal and the two child classes of </a:t>
            </a:r>
            <a:r>
              <a:rPr lang="en-US" sz="1600" dirty="0" err="1"/>
              <a:t>CheckingAccount</a:t>
            </a:r>
            <a:r>
              <a:rPr lang="en-US" sz="1600" dirty="0"/>
              <a:t> and </a:t>
            </a:r>
            <a:r>
              <a:rPr lang="en-US" sz="1600" dirty="0" err="1"/>
              <a:t>SavingsAccount</a:t>
            </a:r>
            <a:r>
              <a:rPr lang="en-US" sz="1600" dirty="0"/>
              <a:t> each implement their own version of that operation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25E51B-75EE-2A66-8FD9-148CDE8316F6}"/>
              </a:ext>
            </a:extLst>
          </p:cNvPr>
          <p:cNvGrpSpPr/>
          <p:nvPr/>
        </p:nvGrpSpPr>
        <p:grpSpPr>
          <a:xfrm>
            <a:off x="6629400" y="2133600"/>
            <a:ext cx="4457507" cy="2806244"/>
            <a:chOff x="6607330" y="3429000"/>
            <a:chExt cx="4228907" cy="2577644"/>
          </a:xfrm>
        </p:grpSpPr>
        <p:pic>
          <p:nvPicPr>
            <p:cNvPr id="11" name="Picture 10" descr="A diagram of a bank account&#10;&#10;Description automatically generated">
              <a:extLst>
                <a:ext uri="{FF2B5EF4-FFF2-40B4-BE49-F238E27FC236}">
                  <a16:creationId xmlns:a16="http://schemas.microsoft.com/office/drawing/2014/main" id="{ED703A69-8AE3-75D8-B705-8F6CA326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0400" y="3429000"/>
              <a:ext cx="3825837" cy="22764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F32FD3-8D2E-DBE4-CD93-F2B684B72AC4}"/>
                </a:ext>
              </a:extLst>
            </p:cNvPr>
            <p:cNvSpPr txBox="1"/>
            <p:nvPr/>
          </p:nvSpPr>
          <p:spPr>
            <a:xfrm>
              <a:off x="6607330" y="5791200"/>
              <a:ext cx="41777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800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https://developer.ibm.com/articles/the-class-diagram/#abstract-classes-and-operations8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C530D14-47D7-F967-07AA-6A921960D5D5}"/>
              </a:ext>
            </a:extLst>
          </p:cNvPr>
          <p:cNvSpPr/>
          <p:nvPr/>
        </p:nvSpPr>
        <p:spPr bwMode="auto">
          <a:xfrm rot="10800000">
            <a:off x="10019221" y="2159706"/>
            <a:ext cx="502357" cy="198119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CD08720-D0FF-067F-208D-071C9AB37E7A}"/>
              </a:ext>
            </a:extLst>
          </p:cNvPr>
          <p:cNvSpPr/>
          <p:nvPr/>
        </p:nvSpPr>
        <p:spPr bwMode="auto">
          <a:xfrm rot="10800000">
            <a:off x="10037604" y="2748459"/>
            <a:ext cx="502357" cy="198119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2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68" y="1142999"/>
            <a:ext cx="5375332" cy="3733801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Most common:</a:t>
            </a:r>
          </a:p>
          <a:p>
            <a:pPr lvl="1"/>
            <a:r>
              <a:rPr lang="en-US" sz="2000" dirty="0"/>
              <a:t>Dependence (“uses–a”)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Class depend on another class if its methods use objects of that class</a:t>
            </a:r>
          </a:p>
          <a:p>
            <a:pPr lvl="1"/>
            <a:r>
              <a:rPr lang="en-US" sz="2000" dirty="0"/>
              <a:t>Aggregation (“has–a”)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Objects of one class contain objects of another</a:t>
            </a:r>
          </a:p>
          <a:p>
            <a:pPr lvl="1"/>
            <a:r>
              <a:rPr lang="en-US" sz="2000" dirty="0"/>
              <a:t>Inheritance (“is–a”)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Subclass is specialized version of superclass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1DE52C-4559-D657-59EE-CFEB51EC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496" y="999364"/>
            <a:ext cx="5636973" cy="4160058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5FB258C1-C3F6-325A-D195-40C041ED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95" y="4286207"/>
            <a:ext cx="4324219" cy="2070143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E3971774-135F-CFFE-1E7E-143BC190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469" y="5287305"/>
            <a:ext cx="365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Horstmann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S. (2016). Core Java Volume I--Fundamentals. In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Prentice Hall Press eBooks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http://dl.acm.org/citation.cfm?id=2898955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28EA16-D35F-97C3-D09F-25BD13B36C97}"/>
              </a:ext>
            </a:extLst>
          </p:cNvPr>
          <p:cNvGrpSpPr/>
          <p:nvPr/>
        </p:nvGrpSpPr>
        <p:grpSpPr>
          <a:xfrm>
            <a:off x="7924800" y="3581400"/>
            <a:ext cx="1898336" cy="459026"/>
            <a:chOff x="7779064" y="3501042"/>
            <a:chExt cx="248184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EFCF9B-FA10-FE6A-0ED5-A974640FF5AA}"/>
                    </a:ext>
                  </a:extLst>
                </p14:cNvPr>
                <p14:cNvContentPartPr/>
                <p14:nvPr/>
              </p14:nvContentPartPr>
              <p14:xfrm>
                <a:off x="7779064" y="3723162"/>
                <a:ext cx="83520" cy="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EFCF9B-FA10-FE6A-0ED5-A974640FF5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7334" y="3711373"/>
                  <a:ext cx="106511" cy="90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9A2F6F-1358-6D09-63FA-1E058F3AA648}"/>
                    </a:ext>
                  </a:extLst>
                </p14:cNvPr>
                <p14:cNvContentPartPr/>
                <p14:nvPr/>
              </p14:nvContentPartPr>
              <p14:xfrm>
                <a:off x="7896064" y="3732162"/>
                <a:ext cx="60840" cy="5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9A2F6F-1358-6D09-63FA-1E058F3AA6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84273" y="3720477"/>
                  <a:ext cx="83950" cy="80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F7633B-01E8-9F47-0D8A-70F2C47514FE}"/>
                    </a:ext>
                  </a:extLst>
                </p14:cNvPr>
                <p14:cNvContentPartPr/>
                <p14:nvPr/>
              </p14:nvContentPartPr>
              <p14:xfrm>
                <a:off x="7975264" y="3667362"/>
                <a:ext cx="315360" cy="14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F7633B-01E8-9F47-0D8A-70F2C47514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63968" y="3655595"/>
                  <a:ext cx="338424" cy="168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C6DA37-5D55-2011-F690-D65B3BF5ECB7}"/>
                    </a:ext>
                  </a:extLst>
                </p14:cNvPr>
                <p14:cNvContentPartPr/>
                <p14:nvPr/>
              </p14:nvContentPartPr>
              <p14:xfrm>
                <a:off x="8396464" y="3674562"/>
                <a:ext cx="346320" cy="255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C6DA37-5D55-2011-F690-D65B3BF5EC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5171" y="3662799"/>
                  <a:ext cx="369377" cy="279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0789DA-8F20-A8C5-A080-77C60F659B9C}"/>
                    </a:ext>
                  </a:extLst>
                </p14:cNvPr>
                <p14:cNvContentPartPr/>
                <p14:nvPr/>
              </p14:nvContentPartPr>
              <p14:xfrm>
                <a:off x="8802904" y="3830802"/>
                <a:ext cx="504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0789DA-8F20-A8C5-A080-77C60F659B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91449" y="3822162"/>
                  <a:ext cx="27491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7A79AE-1216-7965-5083-01212BF2ABF6}"/>
                    </a:ext>
                  </a:extLst>
                </p14:cNvPr>
                <p14:cNvContentPartPr/>
                <p14:nvPr/>
              </p14:nvContentPartPr>
              <p14:xfrm>
                <a:off x="8931064" y="3741882"/>
                <a:ext cx="98640" cy="9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7A79AE-1216-7965-5083-01212BF2AB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19321" y="3730131"/>
                  <a:ext cx="121656" cy="113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56413F-51C4-B871-5D83-30C282339374}"/>
                    </a:ext>
                  </a:extLst>
                </p14:cNvPr>
                <p14:cNvContentPartPr/>
                <p14:nvPr/>
              </p14:nvContentPartPr>
              <p14:xfrm>
                <a:off x="9042304" y="3724962"/>
                <a:ext cx="12852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56413F-51C4-B871-5D83-30C2823393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31006" y="3713196"/>
                  <a:ext cx="151588" cy="119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59AD5E-4CD9-9DDA-4ADE-C008548D4E8D}"/>
                    </a:ext>
                  </a:extLst>
                </p14:cNvPr>
                <p14:cNvContentPartPr/>
                <p14:nvPr/>
              </p14:nvContentPartPr>
              <p14:xfrm>
                <a:off x="9288904" y="3689322"/>
                <a:ext cx="8244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59AD5E-4CD9-9DDA-4ADE-C008548D4E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77662" y="3678021"/>
                  <a:ext cx="105392" cy="15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2106ED-54D9-E49C-C683-69E4EEC127D0}"/>
                    </a:ext>
                  </a:extLst>
                </p14:cNvPr>
                <p14:cNvContentPartPr/>
                <p14:nvPr/>
              </p14:nvContentPartPr>
              <p14:xfrm>
                <a:off x="9271984" y="3762042"/>
                <a:ext cx="75240" cy="63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2106ED-54D9-E49C-C683-69E4EEC127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60698" y="3750309"/>
                  <a:ext cx="98282" cy="86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E0641A-53BD-9B4D-2D98-FD8F45D9AD90}"/>
                    </a:ext>
                  </a:extLst>
                </p14:cNvPr>
                <p14:cNvContentPartPr/>
                <p14:nvPr/>
              </p14:nvContentPartPr>
              <p14:xfrm>
                <a:off x="9389704" y="3716682"/>
                <a:ext cx="97920" cy="8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E0641A-53BD-9B4D-2D98-FD8F45D9AD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77991" y="3704947"/>
                  <a:ext cx="120877" cy="1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630B96-1947-1714-AC59-B729BB651DFC}"/>
                    </a:ext>
                  </a:extLst>
                </p14:cNvPr>
                <p14:cNvContentPartPr/>
                <p14:nvPr/>
              </p14:nvContentPartPr>
              <p14:xfrm>
                <a:off x="9486184" y="3718482"/>
                <a:ext cx="81360" cy="7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630B96-1947-1714-AC59-B729BB651D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74427" y="3706726"/>
                  <a:ext cx="104404" cy="98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9D9A62-32D9-A58A-C250-E5402FF4FB79}"/>
                    </a:ext>
                  </a:extLst>
                </p14:cNvPr>
                <p14:cNvContentPartPr/>
                <p14:nvPr/>
              </p14:nvContentPartPr>
              <p14:xfrm>
                <a:off x="9545224" y="3709482"/>
                <a:ext cx="98280" cy="8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9D9A62-32D9-A58A-C250-E5402FF4FB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33468" y="3697721"/>
                  <a:ext cx="121322" cy="10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E938C06-E334-7052-5021-165C97CBEAEA}"/>
                    </a:ext>
                  </a:extLst>
                </p14:cNvPr>
                <p14:cNvContentPartPr/>
                <p14:nvPr/>
              </p14:nvContentPartPr>
              <p14:xfrm>
                <a:off x="9662584" y="3707682"/>
                <a:ext cx="153720" cy="8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E938C06-E334-7052-5021-165C97CBEA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51302" y="3695956"/>
                  <a:ext cx="176754" cy="105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815B76-5327-5FE9-033F-E6C2C14D77C1}"/>
                    </a:ext>
                  </a:extLst>
                </p14:cNvPr>
                <p14:cNvContentPartPr/>
                <p14:nvPr/>
              </p14:nvContentPartPr>
              <p14:xfrm>
                <a:off x="9799384" y="3623082"/>
                <a:ext cx="157680" cy="158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815B76-5327-5FE9-033F-E6C2C14D77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87617" y="3611323"/>
                  <a:ext cx="180744" cy="181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4BEC53-7CA8-2B7C-98BF-FC2C0270ACDF}"/>
                    </a:ext>
                  </a:extLst>
                </p14:cNvPr>
                <p14:cNvContentPartPr/>
                <p14:nvPr/>
              </p14:nvContentPartPr>
              <p14:xfrm>
                <a:off x="9852664" y="3655842"/>
                <a:ext cx="169560" cy="2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4BEC53-7CA8-2B7C-98BF-FC2C0270AC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40922" y="3644554"/>
                  <a:ext cx="192575" cy="52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1EED6C-38DE-C029-1FCB-E1B5703BD33B}"/>
                    </a:ext>
                  </a:extLst>
                </p14:cNvPr>
                <p14:cNvContentPartPr/>
                <p14:nvPr/>
              </p14:nvContentPartPr>
              <p14:xfrm>
                <a:off x="7866904" y="3834402"/>
                <a:ext cx="7560" cy="15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1EED6C-38DE-C029-1FCB-E1B5703BD3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55564" y="3822643"/>
                  <a:ext cx="30713" cy="174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17742E-C1B0-F8FA-AC69-C9D38FDBB9BA}"/>
                    </a:ext>
                  </a:extLst>
                </p14:cNvPr>
                <p14:cNvContentPartPr/>
                <p14:nvPr/>
              </p14:nvContentPartPr>
              <p14:xfrm>
                <a:off x="7801744" y="3909642"/>
                <a:ext cx="90000" cy="17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17742E-C1B0-F8FA-AC69-C9D38FDBB9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9964" y="3898501"/>
                  <a:ext cx="113089" cy="40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AE7B9F-9C2A-9FA7-A5FD-C060B9337368}"/>
                    </a:ext>
                  </a:extLst>
                </p14:cNvPr>
                <p14:cNvContentPartPr/>
                <p14:nvPr/>
              </p14:nvContentPartPr>
              <p14:xfrm>
                <a:off x="7898584" y="3903522"/>
                <a:ext cx="114480" cy="93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AE7B9F-9C2A-9FA7-A5FD-C060B93373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86854" y="3891777"/>
                  <a:ext cx="137470" cy="116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D7AC3A-D0E3-46FD-7934-BCDB3531CEFC}"/>
                    </a:ext>
                  </a:extLst>
                </p14:cNvPr>
                <p14:cNvContentPartPr/>
                <p14:nvPr/>
              </p14:nvContentPartPr>
              <p14:xfrm>
                <a:off x="8169304" y="3875442"/>
                <a:ext cx="341280" cy="166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D7AC3A-D0E3-46FD-7934-BCDB3531CE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7552" y="3863704"/>
                  <a:ext cx="364314" cy="189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9D00CF-A35D-F6B3-69B0-A3450F21093E}"/>
                    </a:ext>
                  </a:extLst>
                </p14:cNvPr>
                <p14:cNvContentPartPr/>
                <p14:nvPr/>
              </p14:nvContentPartPr>
              <p14:xfrm>
                <a:off x="8498344" y="3916842"/>
                <a:ext cx="285480" cy="16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9D00CF-A35D-F6B3-69B0-A3450F2109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6586" y="3905087"/>
                  <a:ext cx="308525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B87709-A850-5965-3797-FD8886E5F7DD}"/>
                    </a:ext>
                  </a:extLst>
                </p14:cNvPr>
                <p14:cNvContentPartPr/>
                <p14:nvPr/>
              </p14:nvContentPartPr>
              <p14:xfrm>
                <a:off x="8939344" y="3944202"/>
                <a:ext cx="243720" cy="12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B87709-A850-5965-3797-FD8886E5F7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27581" y="3932443"/>
                  <a:ext cx="266775" cy="151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3DF3CB-6B02-174F-636D-9C5A17B20B5A}"/>
                    </a:ext>
                  </a:extLst>
                </p14:cNvPr>
                <p14:cNvContentPartPr/>
                <p14:nvPr/>
              </p14:nvContentPartPr>
              <p14:xfrm>
                <a:off x="9185224" y="3940602"/>
                <a:ext cx="157680" cy="12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3DF3CB-6B02-174F-636D-9C5A17B20B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73457" y="3928873"/>
                  <a:ext cx="180744" cy="152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380EAB-A84B-FEDB-1B3B-7067FCBEE2CD}"/>
                    </a:ext>
                  </a:extLst>
                </p14:cNvPr>
                <p14:cNvContentPartPr/>
                <p14:nvPr/>
              </p14:nvContentPartPr>
              <p14:xfrm>
                <a:off x="9310864" y="3929802"/>
                <a:ext cx="215640" cy="13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380EAB-A84B-FEDB-1B3B-7067FCBEE2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9093" y="3918529"/>
                  <a:ext cx="238711" cy="16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B7838-7EE2-FE44-1D1D-ABA73BAC2192}"/>
                    </a:ext>
                  </a:extLst>
                </p14:cNvPr>
                <p14:cNvContentPartPr/>
                <p14:nvPr/>
              </p14:nvContentPartPr>
              <p14:xfrm>
                <a:off x="9463144" y="3929802"/>
                <a:ext cx="116280" cy="156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B7838-7EE2-FE44-1D1D-ABA73BAC21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51422" y="3918516"/>
                  <a:ext cx="139255" cy="179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708BE2-F1B5-0BB6-61FC-3BB5B9FA3160}"/>
                    </a:ext>
                  </a:extLst>
                </p14:cNvPr>
                <p14:cNvContentPartPr/>
                <p14:nvPr/>
              </p14:nvContentPartPr>
              <p14:xfrm>
                <a:off x="9492304" y="3983082"/>
                <a:ext cx="90000" cy="2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708BE2-F1B5-0BB6-61FC-3BB5B9FA31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80524" y="3971423"/>
                  <a:ext cx="113089" cy="43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C0CF28-9681-5FFA-27AD-02EA71CC160F}"/>
                    </a:ext>
                  </a:extLst>
                </p14:cNvPr>
                <p14:cNvContentPartPr/>
                <p14:nvPr/>
              </p14:nvContentPartPr>
              <p14:xfrm>
                <a:off x="9697504" y="3952842"/>
                <a:ext cx="95040" cy="139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C0CF28-9681-5FFA-27AD-02EA71CC16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85742" y="3941075"/>
                  <a:ext cx="118094" cy="162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36E859-4D8D-3BA1-561D-708DEA044952}"/>
                    </a:ext>
                  </a:extLst>
                </p14:cNvPr>
                <p14:cNvContentPartPr/>
                <p14:nvPr/>
              </p14:nvContentPartPr>
              <p14:xfrm>
                <a:off x="9820984" y="3912522"/>
                <a:ext cx="41400" cy="16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36E859-4D8D-3BA1-561D-708DEA0449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09693" y="3901249"/>
                  <a:ext cx="64452" cy="192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17DCD6F-F3EB-934D-0E5E-4B0CDC968541}"/>
                    </a:ext>
                  </a:extLst>
                </p14:cNvPr>
                <p14:cNvContentPartPr/>
                <p14:nvPr/>
              </p14:nvContentPartPr>
              <p14:xfrm>
                <a:off x="9772744" y="3977322"/>
                <a:ext cx="106920" cy="2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17DCD6F-F3EB-934D-0E5E-4B0CDC9685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60969" y="3965576"/>
                  <a:ext cx="130000" cy="50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DAA2F0-DA33-E910-1904-BBCC00C88277}"/>
                    </a:ext>
                  </a:extLst>
                </p14:cNvPr>
                <p14:cNvContentPartPr/>
                <p14:nvPr/>
              </p14:nvContentPartPr>
              <p14:xfrm>
                <a:off x="9854824" y="3886962"/>
                <a:ext cx="184320" cy="21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DAA2F0-DA33-E910-1904-BBCC00C882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43069" y="3875193"/>
                  <a:ext cx="207360" cy="237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FA3017C-DE0C-F874-AAE7-C8DE6ED46273}"/>
                    </a:ext>
                  </a:extLst>
                </p14:cNvPr>
                <p14:cNvContentPartPr/>
                <p14:nvPr/>
              </p14:nvContentPartPr>
              <p14:xfrm>
                <a:off x="9879304" y="3947082"/>
                <a:ext cx="152640" cy="2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FA3017C-DE0C-F874-AAE7-C8DE6ED462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7562" y="3935365"/>
                  <a:ext cx="175653" cy="47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84F850-5D76-4C36-5D91-F03D0963CB4A}"/>
                    </a:ext>
                  </a:extLst>
                </p14:cNvPr>
                <p14:cNvContentPartPr/>
                <p14:nvPr/>
              </p14:nvContentPartPr>
              <p14:xfrm>
                <a:off x="10004944" y="3974442"/>
                <a:ext cx="14292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184F850-5D76-4C36-5D91-F03D0963CB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93191" y="3962666"/>
                  <a:ext cx="165956" cy="1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782019-C0EE-7F73-54E3-71662D42CAAA}"/>
                    </a:ext>
                  </a:extLst>
                </p14:cNvPr>
                <p14:cNvContentPartPr/>
                <p14:nvPr/>
              </p14:nvContentPartPr>
              <p14:xfrm>
                <a:off x="10150024" y="3954282"/>
                <a:ext cx="110880" cy="145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782019-C0EE-7F73-54E3-71662D42CA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38748" y="3942544"/>
                  <a:ext cx="133902" cy="168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0FF254-1E12-3EFA-D267-4490F30AF3B2}"/>
                    </a:ext>
                  </a:extLst>
                </p14:cNvPr>
                <p14:cNvContentPartPr/>
                <p14:nvPr/>
              </p14:nvContentPartPr>
              <p14:xfrm>
                <a:off x="8258944" y="3501042"/>
                <a:ext cx="93960" cy="18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0FF254-1E12-3EFA-D267-4490F30AF3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47199" y="3489273"/>
                  <a:ext cx="116980" cy="2127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8B65DAC-D588-3073-7395-B4E975BC45C6}"/>
              </a:ext>
            </a:extLst>
          </p:cNvPr>
          <p:cNvGrpSpPr/>
          <p:nvPr/>
        </p:nvGrpSpPr>
        <p:grpSpPr>
          <a:xfrm>
            <a:off x="7207620" y="3825780"/>
            <a:ext cx="293400" cy="122760"/>
            <a:chOff x="7207620" y="3825780"/>
            <a:chExt cx="2934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436A18-1C61-BB4F-69EF-CAD02387CDAD}"/>
                    </a:ext>
                  </a:extLst>
                </p14:cNvPr>
                <p14:cNvContentPartPr/>
                <p14:nvPr/>
              </p14:nvContentPartPr>
              <p14:xfrm>
                <a:off x="7207620" y="3891660"/>
                <a:ext cx="25200" cy="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436A18-1C61-BB4F-69EF-CAD02387CD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98980" y="3883020"/>
                  <a:ext cx="42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B525A0-DB0C-E12E-CA2B-12CD5BB9C1A9}"/>
                    </a:ext>
                  </a:extLst>
                </p14:cNvPr>
                <p14:cNvContentPartPr/>
                <p14:nvPr/>
              </p14:nvContentPartPr>
              <p14:xfrm>
                <a:off x="7207620" y="3873300"/>
                <a:ext cx="259200" cy="24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B525A0-DB0C-E12E-CA2B-12CD5BB9C1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8980" y="3864660"/>
                  <a:ext cx="276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D6E309-83E0-2703-27FD-FD3E8822223A}"/>
                    </a:ext>
                  </a:extLst>
                </p14:cNvPr>
                <p14:cNvContentPartPr/>
                <p14:nvPr/>
              </p14:nvContentPartPr>
              <p14:xfrm>
                <a:off x="7389420" y="3825780"/>
                <a:ext cx="11160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D6E309-83E0-2703-27FD-FD3E882222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80780" y="3817140"/>
                  <a:ext cx="129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E4DDF0-24A6-684D-02AB-B6B034E743A8}"/>
              </a:ext>
            </a:extLst>
          </p:cNvPr>
          <p:cNvGrpSpPr/>
          <p:nvPr/>
        </p:nvGrpSpPr>
        <p:grpSpPr>
          <a:xfrm>
            <a:off x="6482940" y="3684300"/>
            <a:ext cx="518400" cy="183960"/>
            <a:chOff x="6482940" y="3684300"/>
            <a:chExt cx="5184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BB22E4-91FC-8085-6A5C-577E3018D229}"/>
                    </a:ext>
                  </a:extLst>
                </p14:cNvPr>
                <p14:cNvContentPartPr/>
                <p14:nvPr/>
              </p14:nvContentPartPr>
              <p14:xfrm>
                <a:off x="6482940" y="3759900"/>
                <a:ext cx="185400" cy="9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BB22E4-91FC-8085-6A5C-577E3018D2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73940" y="3751260"/>
                  <a:ext cx="203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9F7949-D9CB-10FC-A467-BFF9705C8FF8}"/>
                    </a:ext>
                  </a:extLst>
                </p14:cNvPr>
                <p14:cNvContentPartPr/>
                <p14:nvPr/>
              </p14:nvContentPartPr>
              <p14:xfrm>
                <a:off x="6707580" y="3684300"/>
                <a:ext cx="293760" cy="18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9F7949-D9CB-10FC-A467-BFF9705C8F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8940" y="3675660"/>
                  <a:ext cx="31140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D995AAC-0B26-CF1E-CD24-F078817BE431}"/>
                  </a:ext>
                </a:extLst>
              </p14:cNvPr>
              <p14:cNvContentPartPr/>
              <p14:nvPr/>
            </p14:nvContentPartPr>
            <p14:xfrm>
              <a:off x="6513900" y="3984900"/>
              <a:ext cx="401760" cy="146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D995AAC-0B26-CF1E-CD24-F078817BE43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04900" y="3976260"/>
                <a:ext cx="41940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6B1BCE-0EA4-CAC0-29E3-29396EAB1797}"/>
              </a:ext>
            </a:extLst>
          </p:cNvPr>
          <p:cNvGrpSpPr/>
          <p:nvPr/>
        </p:nvGrpSpPr>
        <p:grpSpPr>
          <a:xfrm>
            <a:off x="6581580" y="4221780"/>
            <a:ext cx="456840" cy="202320"/>
            <a:chOff x="6581580" y="4221780"/>
            <a:chExt cx="4568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365A1D-82ED-7E36-0DB7-1AB4541039E0}"/>
                    </a:ext>
                  </a:extLst>
                </p14:cNvPr>
                <p14:cNvContentPartPr/>
                <p14:nvPr/>
              </p14:nvContentPartPr>
              <p14:xfrm>
                <a:off x="6584820" y="4306740"/>
                <a:ext cx="6480" cy="10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365A1D-82ED-7E36-0DB7-1AB4541039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75820" y="4298100"/>
                  <a:ext cx="24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319D12-F69D-3F4A-1520-1A59DFDD3C73}"/>
                    </a:ext>
                  </a:extLst>
                </p14:cNvPr>
                <p14:cNvContentPartPr/>
                <p14:nvPr/>
              </p14:nvContentPartPr>
              <p14:xfrm>
                <a:off x="6581580" y="4244460"/>
                <a:ext cx="3600" cy="9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319D12-F69D-3F4A-1520-1A59DFDD3C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72940" y="4235820"/>
                  <a:ext cx="21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5CDBDF-D042-E6F5-5C38-52C12D9BF438}"/>
                    </a:ext>
                  </a:extLst>
                </p14:cNvPr>
                <p14:cNvContentPartPr/>
                <p14:nvPr/>
              </p14:nvContentPartPr>
              <p14:xfrm>
                <a:off x="6584820" y="4221780"/>
                <a:ext cx="453600" cy="202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5CDBDF-D042-E6F5-5C38-52C12D9BF4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5820" y="4212780"/>
                  <a:ext cx="47124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307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55582"/>
            <a:ext cx="7119026" cy="516901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Relationships between Classes:</a:t>
            </a:r>
          </a:p>
          <a:p>
            <a:pPr lvl="1"/>
            <a:r>
              <a:rPr lang="en-US" sz="1500" b="1" dirty="0"/>
              <a:t>Association</a:t>
            </a:r>
            <a:r>
              <a:rPr lang="en-US" sz="1500" dirty="0"/>
              <a:t> – class knows about relationship with other class (</a:t>
            </a:r>
            <a:r>
              <a:rPr lang="en-US" sz="1500" dirty="0" err="1"/>
              <a:t>f.e</a:t>
            </a:r>
            <a:r>
              <a:rPr lang="en-US" sz="1500" dirty="0"/>
              <a:t>. student enroll in class)It is a static or physical connection between two or more objects.</a:t>
            </a:r>
          </a:p>
          <a:p>
            <a:pPr lvl="1"/>
            <a:r>
              <a:rPr lang="en-US" sz="1500" b="1" dirty="0"/>
              <a:t>Bidirectional Association </a:t>
            </a:r>
            <a:r>
              <a:rPr lang="en-US" sz="1500" dirty="0"/>
              <a:t>- classes are aware of one another</a:t>
            </a:r>
          </a:p>
          <a:p>
            <a:pPr lvl="1"/>
            <a:endParaRPr lang="en-US" sz="1500" b="1" dirty="0"/>
          </a:p>
          <a:p>
            <a:pPr lvl="1"/>
            <a:r>
              <a:rPr lang="en-US" sz="1500" b="1" dirty="0"/>
              <a:t>Dependency</a:t>
            </a:r>
            <a:r>
              <a:rPr lang="en-US" sz="1500" dirty="0"/>
              <a:t> - definition of class 2 depends on definition of class 1 (changes in class 1 effect class 2); weaker </a:t>
            </a:r>
            <a:r>
              <a:rPr lang="en-US" sz="1500" dirty="0" err="1"/>
              <a:t>relatioship</a:t>
            </a:r>
            <a:endParaRPr lang="en-US" sz="1500" b="1" dirty="0"/>
          </a:p>
          <a:p>
            <a:pPr lvl="1"/>
            <a:r>
              <a:rPr lang="en-US" sz="1500" b="1" dirty="0"/>
              <a:t>Aggregation</a:t>
            </a:r>
            <a:r>
              <a:rPr lang="en-US" sz="1500" dirty="0"/>
              <a:t> – class 2 is part of class 1 but the class 2 can be independent (Library and Book)</a:t>
            </a:r>
          </a:p>
          <a:p>
            <a:pPr lvl="1"/>
            <a:r>
              <a:rPr lang="en-US" sz="1500" b="1" dirty="0"/>
              <a:t>Composition</a:t>
            </a:r>
            <a:r>
              <a:rPr lang="en-US" sz="1500" dirty="0"/>
              <a:t> – class 2 cannot exist without class 1 (composed of); it is subset of aggregation, dependency: one part is deleted, the other one as well</a:t>
            </a:r>
          </a:p>
          <a:p>
            <a:pPr lvl="1"/>
            <a:endParaRPr lang="en-US" sz="1500" dirty="0"/>
          </a:p>
          <a:p>
            <a:pPr lvl="1"/>
            <a:r>
              <a:rPr lang="en-US" sz="1500" b="1" dirty="0"/>
              <a:t>Inheritance</a:t>
            </a:r>
            <a:r>
              <a:rPr lang="en-US" sz="1500" dirty="0"/>
              <a:t> – class 2 and 3 are subclasses (children) of parent class, they extend the parent </a:t>
            </a:r>
          </a:p>
          <a:p>
            <a:pPr lvl="1"/>
            <a:r>
              <a:rPr lang="en-US" sz="1500" b="1" dirty="0"/>
              <a:t>Realization(Inheritance Implementation)</a:t>
            </a:r>
            <a:r>
              <a:rPr lang="en-US" sz="1500" dirty="0"/>
              <a:t> – class 1 is blueprint for class 2 and 3; indicates that a class implements the features of an interface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4D8E2DF-324F-4B06-0C46-8486C3A961AD}"/>
                  </a:ext>
                </a:extLst>
              </p14:cNvPr>
              <p14:cNvContentPartPr/>
              <p14:nvPr/>
            </p14:nvContentPartPr>
            <p14:xfrm>
              <a:off x="2786940" y="2103540"/>
              <a:ext cx="203760" cy="14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4D8E2DF-324F-4B06-0C46-8486C3A961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940" y="2094540"/>
                <a:ext cx="221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DF585FC-EC65-4CAB-1F43-4B4F09CF312F}"/>
                  </a:ext>
                </a:extLst>
              </p14:cNvPr>
              <p14:cNvContentPartPr/>
              <p14:nvPr/>
            </p14:nvContentPartPr>
            <p14:xfrm>
              <a:off x="3341700" y="2061420"/>
              <a:ext cx="246960" cy="100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DF585FC-EC65-4CAB-1F43-4B4F09CF3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060" y="2052420"/>
                <a:ext cx="26460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DE86030-CD5A-5F44-A366-4D68B5493D84}"/>
              </a:ext>
            </a:extLst>
          </p:cNvPr>
          <p:cNvGrpSpPr/>
          <p:nvPr/>
        </p:nvGrpSpPr>
        <p:grpSpPr>
          <a:xfrm>
            <a:off x="3850740" y="2075100"/>
            <a:ext cx="353160" cy="119880"/>
            <a:chOff x="3850740" y="2075100"/>
            <a:chExt cx="3531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3CA1BF-9F1C-D24C-2271-BB610D1B21CB}"/>
                    </a:ext>
                  </a:extLst>
                </p14:cNvPr>
                <p14:cNvContentPartPr/>
                <p14:nvPr/>
              </p14:nvContentPartPr>
              <p14:xfrm>
                <a:off x="3906180" y="2075100"/>
                <a:ext cx="297720" cy="10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3CA1BF-9F1C-D24C-2271-BB610D1B21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7180" y="2066460"/>
                  <a:ext cx="315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91AD92-C4AD-A49C-5D2A-2D9E4210A911}"/>
                    </a:ext>
                  </a:extLst>
                </p14:cNvPr>
                <p14:cNvContentPartPr/>
                <p14:nvPr/>
              </p14:nvContentPartPr>
              <p14:xfrm>
                <a:off x="3850740" y="2095980"/>
                <a:ext cx="89640" cy="9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91AD92-C4AD-A49C-5D2A-2D9E4210A9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41740" y="2087340"/>
                  <a:ext cx="1072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D1ED6D-E042-2F2C-7C70-2A00D9CA2E04}"/>
              </a:ext>
            </a:extLst>
          </p:cNvPr>
          <p:cNvGrpSpPr/>
          <p:nvPr/>
        </p:nvGrpSpPr>
        <p:grpSpPr>
          <a:xfrm>
            <a:off x="6916500" y="3213873"/>
            <a:ext cx="3817440" cy="597259"/>
            <a:chOff x="6916500" y="2954200"/>
            <a:chExt cx="3817440" cy="5972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1CDD94-AE85-8640-FC3C-0D47AF3455AD}"/>
                    </a:ext>
                  </a:extLst>
                </p14:cNvPr>
                <p14:cNvContentPartPr/>
                <p14:nvPr/>
              </p14:nvContentPartPr>
              <p14:xfrm>
                <a:off x="6916500" y="2984766"/>
                <a:ext cx="1533118" cy="461934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1CDD94-AE85-8640-FC3C-0D47AF3455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07861" y="2975772"/>
                  <a:ext cx="1550757" cy="47956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8CC0DB-0B53-3756-648B-2CD499864BE2}"/>
                </a:ext>
              </a:extLst>
            </p:cNvPr>
            <p:cNvGrpSpPr/>
            <p:nvPr/>
          </p:nvGrpSpPr>
          <p:grpSpPr>
            <a:xfrm>
              <a:off x="7096140" y="2954200"/>
              <a:ext cx="3637800" cy="597259"/>
              <a:chOff x="7096140" y="2798340"/>
              <a:chExt cx="4587120" cy="75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E739384-08D0-9F44-74E7-186D63E5BC62}"/>
                      </a:ext>
                    </a:extLst>
                  </p14:cNvPr>
                  <p14:cNvContentPartPr/>
                  <p14:nvPr/>
                </p14:nvContentPartPr>
                <p14:xfrm>
                  <a:off x="7096140" y="3131340"/>
                  <a:ext cx="270360" cy="1792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E739384-08D0-9F44-74E7-186D63E5BC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084799" y="3119993"/>
                    <a:ext cx="292588" cy="2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FE7454A-B195-24AD-A56D-4EB17D2E5884}"/>
                      </a:ext>
                    </a:extLst>
                  </p14:cNvPr>
                  <p14:cNvContentPartPr/>
                  <p14:nvPr/>
                </p14:nvContentPartPr>
                <p14:xfrm>
                  <a:off x="7421220" y="3200460"/>
                  <a:ext cx="457920" cy="273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FE7454A-B195-24AD-A56D-4EB17D2E588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410328" y="3189117"/>
                    <a:ext cx="480158" cy="295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55239EB3-457E-A657-100B-6E9CDFE3EFCD}"/>
                      </a:ext>
                    </a:extLst>
                  </p14:cNvPr>
                  <p14:cNvContentPartPr/>
                  <p14:nvPr/>
                </p14:nvContentPartPr>
                <p14:xfrm>
                  <a:off x="7894980" y="3216300"/>
                  <a:ext cx="716760" cy="3351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55239EB3-457E-A657-100B-6E9CDFE3EFC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883632" y="3205415"/>
                    <a:ext cx="739003" cy="3573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7EE058A-77CE-438B-F878-79098AFBCF42}"/>
                      </a:ext>
                    </a:extLst>
                  </p14:cNvPr>
                  <p14:cNvContentPartPr/>
                  <p14:nvPr/>
                </p14:nvContentPartPr>
                <p14:xfrm>
                  <a:off x="8833500" y="3063300"/>
                  <a:ext cx="540000" cy="2836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7EE058A-77CE-438B-F878-79098AFBCF4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822609" y="3052407"/>
                    <a:ext cx="562235" cy="305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D92E288-52DB-3D83-14C7-ACC3AEE165DF}"/>
                      </a:ext>
                    </a:extLst>
                  </p14:cNvPr>
                  <p14:cNvContentPartPr/>
                  <p14:nvPr/>
                </p14:nvContentPartPr>
                <p14:xfrm>
                  <a:off x="9370260" y="3238620"/>
                  <a:ext cx="571320" cy="172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D92E288-52DB-3D83-14C7-ACC3AEE165D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358915" y="3227252"/>
                    <a:ext cx="593556" cy="39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84210F-F8E1-F4E1-1F75-0AFAE00E123D}"/>
                      </a:ext>
                    </a:extLst>
                  </p14:cNvPr>
                  <p14:cNvContentPartPr/>
                  <p14:nvPr/>
                </p14:nvContentPartPr>
                <p14:xfrm>
                  <a:off x="10171620" y="3041340"/>
                  <a:ext cx="12600" cy="2491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84210F-F8E1-F4E1-1F75-0AFAE00E123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160820" y="3030450"/>
                    <a:ext cx="34650" cy="271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84B8ACB9-95A8-53A3-DCE9-C233C0B583E7}"/>
                      </a:ext>
                    </a:extLst>
                  </p14:cNvPr>
                  <p14:cNvContentPartPr/>
                  <p14:nvPr/>
                </p14:nvContentPartPr>
                <p14:xfrm>
                  <a:off x="10131660" y="3041340"/>
                  <a:ext cx="188280" cy="442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84B8ACB9-95A8-53A3-DCE9-C233C0B583E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120772" y="3030496"/>
                    <a:ext cx="210511" cy="664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E4963F1E-F4FB-57EA-BF77-5A34579F5303}"/>
                      </a:ext>
                    </a:extLst>
                  </p14:cNvPr>
                  <p14:cNvContentPartPr/>
                  <p14:nvPr/>
                </p14:nvContentPartPr>
                <p14:xfrm>
                  <a:off x="10165500" y="3138180"/>
                  <a:ext cx="203760" cy="1612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E4963F1E-F4FB-57EA-BF77-5A34579F530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154609" y="3127277"/>
                    <a:ext cx="225997" cy="1835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EC3D2C00-FBEA-FE9D-BFBD-520F4A18DE63}"/>
                      </a:ext>
                    </a:extLst>
                  </p14:cNvPr>
                  <p14:cNvContentPartPr/>
                  <p14:nvPr/>
                </p14:nvContentPartPr>
                <p14:xfrm>
                  <a:off x="10372140" y="3189660"/>
                  <a:ext cx="370440" cy="2347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EC3D2C00-FBEA-FE9D-BFBD-520F4A18DE6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361245" y="3178310"/>
                    <a:ext cx="392685" cy="256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0EF97DA-61EA-9950-4D36-8D799301265A}"/>
                      </a:ext>
                    </a:extLst>
                  </p14:cNvPr>
                  <p14:cNvContentPartPr/>
                  <p14:nvPr/>
                </p14:nvContentPartPr>
                <p14:xfrm>
                  <a:off x="10791540" y="3056100"/>
                  <a:ext cx="46440" cy="2397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0EF97DA-61EA-9950-4D36-8D799301265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780268" y="3044769"/>
                    <a:ext cx="68533" cy="261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C14CEF5-D67F-E5EA-B2E7-D0A242B228A1}"/>
                      </a:ext>
                    </a:extLst>
                  </p14:cNvPr>
                  <p14:cNvContentPartPr/>
                  <p14:nvPr/>
                </p14:nvContentPartPr>
                <p14:xfrm>
                  <a:off x="10865700" y="3179220"/>
                  <a:ext cx="139320" cy="129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C14CEF5-D67F-E5EA-B2E7-D0A242B228A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854355" y="3167883"/>
                    <a:ext cx="161557" cy="151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9667FB2C-11A0-9A88-CB87-CC2303A3BF09}"/>
                      </a:ext>
                    </a:extLst>
                  </p14:cNvPr>
                  <p14:cNvContentPartPr/>
                  <p14:nvPr/>
                </p14:nvContentPartPr>
                <p14:xfrm>
                  <a:off x="11096820" y="3077700"/>
                  <a:ext cx="542880" cy="347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9667FB2C-11A0-9A88-CB87-CC2303A3BF0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085482" y="3066801"/>
                    <a:ext cx="565103" cy="369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CFB50BC6-CC93-FC13-918B-409AE4F5648D}"/>
                      </a:ext>
                    </a:extLst>
                  </p14:cNvPr>
                  <p14:cNvContentPartPr/>
                  <p14:nvPr/>
                </p14:nvContentPartPr>
                <p14:xfrm>
                  <a:off x="10011420" y="2798340"/>
                  <a:ext cx="1671840" cy="6530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CFB50BC6-CC93-FC13-918B-409AE4F5648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000072" y="2786995"/>
                    <a:ext cx="1694083" cy="67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49FFB5F9-DC4E-31D8-4754-B5303A8EF729}"/>
                      </a:ext>
                    </a:extLst>
                  </p14:cNvPr>
                  <p14:cNvContentPartPr/>
                  <p14:nvPr/>
                </p14:nvContentPartPr>
                <p14:xfrm>
                  <a:off x="9909540" y="3253380"/>
                  <a:ext cx="147240" cy="75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49FFB5F9-DC4E-31D8-4754-B5303A8EF72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898667" y="3242707"/>
                    <a:ext cx="169439" cy="2935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57A6E42-9775-5784-9FC9-99B7B8FC7D1B}"/>
                  </a:ext>
                </a:extLst>
              </p14:cNvPr>
              <p14:cNvContentPartPr/>
              <p14:nvPr/>
            </p14:nvContentPartPr>
            <p14:xfrm>
              <a:off x="7948293" y="3848357"/>
              <a:ext cx="920847" cy="500528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57A6E42-9775-5784-9FC9-99B7B8FC7D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39653" y="3839355"/>
                <a:ext cx="938486" cy="518173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54E5479-199F-C3A3-247D-F20833DC6AB3}"/>
              </a:ext>
            </a:extLst>
          </p:cNvPr>
          <p:cNvGrpSpPr/>
          <p:nvPr/>
        </p:nvGrpSpPr>
        <p:grpSpPr>
          <a:xfrm>
            <a:off x="8473500" y="4654140"/>
            <a:ext cx="2673000" cy="1661400"/>
            <a:chOff x="8473500" y="4654140"/>
            <a:chExt cx="2673000" cy="16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3C7A9A-2158-E35A-D555-1A1D40FEE01F}"/>
                    </a:ext>
                  </a:extLst>
                </p14:cNvPr>
                <p14:cNvContentPartPr/>
                <p14:nvPr/>
              </p14:nvContentPartPr>
              <p14:xfrm>
                <a:off x="9310500" y="4804620"/>
                <a:ext cx="140040" cy="22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83C7A9A-2158-E35A-D555-1A1D40FEE0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1860" y="4795980"/>
                  <a:ext cx="157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DA0FEA5-99D1-2981-839E-B36E937A1594}"/>
                    </a:ext>
                  </a:extLst>
                </p14:cNvPr>
                <p14:cNvContentPartPr/>
                <p14:nvPr/>
              </p14:nvContentPartPr>
              <p14:xfrm>
                <a:off x="9431820" y="4831980"/>
                <a:ext cx="1168920" cy="33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DA0FEA5-99D1-2981-839E-B36E937A15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22820" y="4822980"/>
                  <a:ext cx="11865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E5456A-F97D-6F34-6916-A626A618D860}"/>
                    </a:ext>
                  </a:extLst>
                </p14:cNvPr>
                <p14:cNvContentPartPr/>
                <p14:nvPr/>
              </p14:nvContentPartPr>
              <p14:xfrm>
                <a:off x="9718380" y="5219700"/>
                <a:ext cx="123840" cy="19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E5456A-F97D-6F34-6916-A626A618D8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09740" y="5211060"/>
                  <a:ext cx="141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4D85D7-5A43-F849-76FE-55C1C3B9A3AA}"/>
                    </a:ext>
                  </a:extLst>
                </p14:cNvPr>
                <p14:cNvContentPartPr/>
                <p14:nvPr/>
              </p14:nvContentPartPr>
              <p14:xfrm>
                <a:off x="9666180" y="5230140"/>
                <a:ext cx="306720" cy="177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4D85D7-5A43-F849-76FE-55C1C3B9A3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57180" y="5221140"/>
                  <a:ext cx="324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D52CB1-9863-F86B-7321-3EA454DAE1B8}"/>
                    </a:ext>
                  </a:extLst>
                </p14:cNvPr>
                <p14:cNvContentPartPr/>
                <p14:nvPr/>
              </p14:nvContentPartPr>
              <p14:xfrm>
                <a:off x="9144900" y="5425620"/>
                <a:ext cx="712800" cy="490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D52CB1-9863-F86B-7321-3EA454DAE1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36260" y="5416620"/>
                  <a:ext cx="730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AC3FD7-E5E8-2FEB-BEA4-B4EF5E239FBF}"/>
                    </a:ext>
                  </a:extLst>
                </p14:cNvPr>
                <p14:cNvContentPartPr/>
                <p14:nvPr/>
              </p14:nvContentPartPr>
              <p14:xfrm>
                <a:off x="9852300" y="5674380"/>
                <a:ext cx="606960" cy="271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AC3FD7-E5E8-2FEB-BEA4-B4EF5E239F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43300" y="5665740"/>
                  <a:ext cx="624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FF0782-202F-DC4B-28D4-7152A9FC5979}"/>
                    </a:ext>
                  </a:extLst>
                </p14:cNvPr>
                <p14:cNvContentPartPr/>
                <p14:nvPr/>
              </p14:nvContentPartPr>
              <p14:xfrm>
                <a:off x="10297980" y="5973540"/>
                <a:ext cx="805320" cy="222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FF0782-202F-DC4B-28D4-7152A9FC59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88980" y="5964900"/>
                  <a:ext cx="822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5F32BB-4085-3161-65CB-C805488B0C16}"/>
                    </a:ext>
                  </a:extLst>
                </p14:cNvPr>
                <p14:cNvContentPartPr/>
                <p14:nvPr/>
              </p14:nvContentPartPr>
              <p14:xfrm>
                <a:off x="9064980" y="4654140"/>
                <a:ext cx="1668960" cy="53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5F32BB-4085-3161-65CB-C805488B0C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55980" y="4645500"/>
                  <a:ext cx="16866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FC9491-D03E-955A-2A91-75051BB6ACA1}"/>
                    </a:ext>
                  </a:extLst>
                </p14:cNvPr>
                <p14:cNvContentPartPr/>
                <p14:nvPr/>
              </p14:nvContentPartPr>
              <p14:xfrm>
                <a:off x="8654580" y="5954100"/>
                <a:ext cx="111240" cy="153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FC9491-D03E-955A-2A91-75051BB6AC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45940" y="5945460"/>
                  <a:ext cx="128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8546D7D-0F2A-2F77-0930-0B14F17BD866}"/>
                    </a:ext>
                  </a:extLst>
                </p14:cNvPr>
                <p14:cNvContentPartPr/>
                <p14:nvPr/>
              </p14:nvContentPartPr>
              <p14:xfrm>
                <a:off x="8790300" y="6014940"/>
                <a:ext cx="273600" cy="125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8546D7D-0F2A-2F77-0930-0B14F17BD8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81300" y="6005940"/>
                  <a:ext cx="291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F6FDAB-81AE-B7D3-8F6C-08A41591872E}"/>
                    </a:ext>
                  </a:extLst>
                </p14:cNvPr>
                <p14:cNvContentPartPr/>
                <p14:nvPr/>
              </p14:nvContentPartPr>
              <p14:xfrm>
                <a:off x="9083340" y="6007380"/>
                <a:ext cx="132840" cy="126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F6FDAB-81AE-B7D3-8F6C-08A4159187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4340" y="5998380"/>
                  <a:ext cx="150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EE51B2D-FFE3-E761-F371-093BCCB7AA6B}"/>
                    </a:ext>
                  </a:extLst>
                </p14:cNvPr>
                <p14:cNvContentPartPr/>
                <p14:nvPr/>
              </p14:nvContentPartPr>
              <p14:xfrm>
                <a:off x="8473500" y="5816940"/>
                <a:ext cx="826200" cy="446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EE51B2D-FFE3-E761-F371-093BCCB7AA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64860" y="5808300"/>
                  <a:ext cx="843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1F0BEB-DAC9-42C1-BFE4-A613454D8BFD}"/>
                    </a:ext>
                  </a:extLst>
                </p14:cNvPr>
                <p14:cNvContentPartPr/>
                <p14:nvPr/>
              </p14:nvContentPartPr>
              <p14:xfrm>
                <a:off x="10094580" y="5886420"/>
                <a:ext cx="1051920" cy="429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1F0BEB-DAC9-42C1-BFE4-A613454D8B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5940" y="5877780"/>
                  <a:ext cx="106956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0267984-BC15-AD48-56EF-2ADD801E4013}"/>
              </a:ext>
            </a:extLst>
          </p:cNvPr>
          <p:cNvGrpSpPr/>
          <p:nvPr/>
        </p:nvGrpSpPr>
        <p:grpSpPr>
          <a:xfrm>
            <a:off x="7737210" y="1357414"/>
            <a:ext cx="3266100" cy="630566"/>
            <a:chOff x="7737210" y="1357414"/>
            <a:chExt cx="3266100" cy="6305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62F3EF-03F2-1322-9F5F-CDA11E8AADF8}"/>
                    </a:ext>
                  </a:extLst>
                </p14:cNvPr>
                <p14:cNvContentPartPr/>
                <p14:nvPr/>
              </p14:nvContentPartPr>
              <p14:xfrm>
                <a:off x="7830229" y="1532694"/>
                <a:ext cx="212614" cy="196478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62F3EF-03F2-1322-9F5F-CDA11E8AAD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21235" y="1524058"/>
                  <a:ext cx="230242" cy="21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3E7EBE-ADE8-1B51-1D60-23574AA214DA}"/>
                    </a:ext>
                  </a:extLst>
                </p14:cNvPr>
                <p14:cNvContentPartPr/>
                <p14:nvPr/>
              </p14:nvContentPartPr>
              <p14:xfrm>
                <a:off x="8027973" y="1594707"/>
                <a:ext cx="271463" cy="24994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3E7EBE-ADE8-1B51-1D60-23574AA214D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19332" y="1586063"/>
                  <a:ext cx="289104" cy="267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D1B00F-443B-8485-0F48-76C3306CCE0B}"/>
                    </a:ext>
                  </a:extLst>
                </p14:cNvPr>
                <p14:cNvContentPartPr/>
                <p14:nvPr/>
              </p14:nvContentPartPr>
              <p14:xfrm>
                <a:off x="8282035" y="1536175"/>
                <a:ext cx="209451" cy="201857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D1B00F-443B-8485-0F48-76C3306CCE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3398" y="1527180"/>
                  <a:ext cx="227085" cy="219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5263BF-0871-610F-93AE-772672F77EFE}"/>
                    </a:ext>
                  </a:extLst>
                </p14:cNvPr>
                <p14:cNvContentPartPr/>
                <p14:nvPr/>
              </p14:nvContentPartPr>
              <p14:xfrm>
                <a:off x="8548435" y="1495677"/>
                <a:ext cx="27526" cy="199642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5263BF-0871-610F-93AE-772672F77E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39380" y="1487044"/>
                  <a:ext cx="45273" cy="217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76675A-C203-19F1-ECCE-7E7F28B28B58}"/>
                    </a:ext>
                  </a:extLst>
                </p14:cNvPr>
                <p14:cNvContentPartPr/>
                <p14:nvPr/>
              </p14:nvContentPartPr>
              <p14:xfrm>
                <a:off x="8453518" y="1617803"/>
                <a:ext cx="108838" cy="18034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76675A-C203-19F1-ECCE-7E7F28B28B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44508" y="1609147"/>
                  <a:ext cx="126497" cy="35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68A1DB-9B3C-BBB2-0276-4C794809D878}"/>
                    </a:ext>
                  </a:extLst>
                </p14:cNvPr>
                <p14:cNvContentPartPr/>
                <p14:nvPr/>
              </p14:nvContentPartPr>
              <p14:xfrm>
                <a:off x="8599691" y="1600402"/>
                <a:ext cx="412257" cy="143325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68A1DB-9B3C-BBB2-0276-4C794809D8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91050" y="1591422"/>
                  <a:ext cx="429899" cy="160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70A31B-D7FF-799F-4BF0-B4CE23D792DB}"/>
                    </a:ext>
                  </a:extLst>
                </p14:cNvPr>
                <p14:cNvContentPartPr/>
                <p14:nvPr/>
              </p14:nvContentPartPr>
              <p14:xfrm>
                <a:off x="9014162" y="1614639"/>
                <a:ext cx="160410" cy="12212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70A31B-D7FF-799F-4BF0-B4CE23D792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05530" y="1605993"/>
                  <a:ext cx="178034" cy="13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170AB2-AFC1-496E-C252-8745B5EC6986}"/>
                    </a:ext>
                  </a:extLst>
                </p14:cNvPr>
                <p14:cNvContentPartPr/>
                <p14:nvPr/>
              </p14:nvContentPartPr>
              <p14:xfrm>
                <a:off x="9125532" y="1544084"/>
                <a:ext cx="114217" cy="18350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170AB2-AFC1-496E-C252-8745B5EC69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16885" y="1535089"/>
                  <a:ext cx="131872" cy="20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01CB92-8783-FB44-09CE-5CF87E4C694E}"/>
                    </a:ext>
                  </a:extLst>
                </p14:cNvPr>
                <p14:cNvContentPartPr/>
                <p14:nvPr/>
              </p14:nvContentPartPr>
              <p14:xfrm>
                <a:off x="10038319" y="1509914"/>
                <a:ext cx="212298" cy="204388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01CB92-8783-FB44-09CE-5CF87E4C69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9323" y="1500918"/>
                  <a:ext cx="229930" cy="22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4D0F17-6CBF-3061-D615-DC2FF7761387}"/>
                    </a:ext>
                  </a:extLst>
                </p14:cNvPr>
                <p14:cNvContentPartPr/>
                <p14:nvPr/>
              </p14:nvContentPartPr>
              <p14:xfrm>
                <a:off x="10239227" y="1601984"/>
                <a:ext cx="87007" cy="127189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4D0F17-6CBF-3061-D615-DC2FF77613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0598" y="1592976"/>
                  <a:ext cx="104624" cy="144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B2B365-F310-7E73-CD59-664CC8A2830E}"/>
                    </a:ext>
                  </a:extLst>
                </p14:cNvPr>
                <p14:cNvContentPartPr/>
                <p14:nvPr/>
              </p14:nvContentPartPr>
              <p14:xfrm>
                <a:off x="10358506" y="1484603"/>
                <a:ext cx="35436" cy="2331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B2B365-F310-7E73-CD59-664CC8A28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49915" y="1475607"/>
                  <a:ext cx="52975" cy="25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843BCB-838A-BB7B-3CD9-72403BBB7E41}"/>
                    </a:ext>
                  </a:extLst>
                </p14:cNvPr>
                <p14:cNvContentPartPr/>
                <p14:nvPr/>
              </p14:nvContentPartPr>
              <p14:xfrm>
                <a:off x="10407230" y="1483021"/>
                <a:ext cx="27526" cy="22052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843BCB-838A-BB7B-3CD9-72403BBB7E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98538" y="1474027"/>
                  <a:ext cx="45273" cy="238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5B8D02-9683-303A-C8CA-9ECD579E287C}"/>
                    </a:ext>
                  </a:extLst>
                </p14:cNvPr>
                <p14:cNvContentPartPr/>
                <p14:nvPr/>
              </p14:nvContentPartPr>
              <p14:xfrm>
                <a:off x="10458802" y="1572559"/>
                <a:ext cx="209134" cy="1490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5B8D02-9683-303A-C8CA-9ECD579E28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50163" y="1563560"/>
                  <a:ext cx="226772" cy="166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C82722-D7C8-5D41-0E27-A1CE7472489F}"/>
                    </a:ext>
                  </a:extLst>
                </p14:cNvPr>
                <p14:cNvContentPartPr/>
                <p14:nvPr/>
              </p14:nvContentPartPr>
              <p14:xfrm>
                <a:off x="10697044" y="1549463"/>
                <a:ext cx="244254" cy="298989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C82722-D7C8-5D41-0E27-A1CE747248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88411" y="1540457"/>
                  <a:ext cx="261881" cy="3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71DD61-A01D-3C7F-6B6A-4FEFC8F76736}"/>
                    </a:ext>
                  </a:extLst>
                </p14:cNvPr>
                <p14:cNvContentPartPr/>
                <p14:nvPr/>
              </p14:nvContentPartPr>
              <p14:xfrm>
                <a:off x="9865253" y="1364058"/>
                <a:ext cx="1138057" cy="55779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71DD61-A01D-3C7F-6B6A-4FEFC8F767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56612" y="1355061"/>
                  <a:ext cx="1155699" cy="575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8D0D9F-F0A7-C446-7139-506AFC075601}"/>
                    </a:ext>
                  </a:extLst>
                </p14:cNvPr>
                <p14:cNvContentPartPr/>
                <p14:nvPr/>
              </p14:nvContentPartPr>
              <p14:xfrm>
                <a:off x="7737210" y="1357414"/>
                <a:ext cx="1554743" cy="630566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8D0D9F-F0A7-C446-7139-506AFC075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28211" y="1348411"/>
                  <a:ext cx="1572382" cy="64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9B79FD-1DE8-3FF4-976C-5BB7C9B23E15}"/>
                    </a:ext>
                  </a:extLst>
                </p14:cNvPr>
                <p14:cNvContentPartPr/>
                <p14:nvPr/>
              </p14:nvContentPartPr>
              <p14:xfrm>
                <a:off x="9252660" y="1593420"/>
                <a:ext cx="666000" cy="27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9B79FD-1DE8-3FF4-976C-5BB7C9B23E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44020" y="1584420"/>
                  <a:ext cx="68364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EDDD99D-DE5F-903E-0FE4-EB7933C312BB}"/>
                  </a:ext>
                </a:extLst>
              </p14:cNvPr>
              <p14:cNvContentPartPr/>
              <p14:nvPr/>
            </p14:nvContentPartPr>
            <p14:xfrm>
              <a:off x="9729248" y="4021979"/>
              <a:ext cx="312505" cy="158596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EDDD99D-DE5F-903E-0FE4-EB7933C312B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20247" y="4013348"/>
                <a:ext cx="330146" cy="17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4555BFB-EE74-1EC6-2B53-FCA2B08EE335}"/>
                  </a:ext>
                </a:extLst>
              </p14:cNvPr>
              <p14:cNvContentPartPr/>
              <p14:nvPr/>
            </p14:nvContentPartPr>
            <p14:xfrm>
              <a:off x="10010242" y="4004271"/>
              <a:ext cx="140888" cy="144533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4555BFB-EE74-1EC6-2B53-FCA2B08EE3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001234" y="3995260"/>
                <a:ext cx="158544" cy="162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55E0E95-A2A7-6AFB-1515-DFC3DAD14BC3}"/>
                  </a:ext>
                </a:extLst>
              </p14:cNvPr>
              <p14:cNvContentPartPr/>
              <p14:nvPr/>
            </p14:nvContentPartPr>
            <p14:xfrm>
              <a:off x="10157379" y="4090470"/>
              <a:ext cx="111720" cy="84637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55E0E95-A2A7-6AFB-1515-DFC3DAD14B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48758" y="4081826"/>
                <a:ext cx="129322" cy="102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58B14D4-A425-E466-0A55-B4BBD2B6DD08}"/>
                  </a:ext>
                </a:extLst>
              </p14:cNvPr>
              <p14:cNvContentPartPr/>
              <p14:nvPr/>
            </p14:nvContentPartPr>
            <p14:xfrm>
              <a:off x="10299829" y="3967812"/>
              <a:ext cx="179690" cy="2354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58B14D4-A425-E466-0A55-B4BBD2B6DD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290844" y="3958813"/>
                <a:ext cx="197300" cy="253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78C1367-CAD1-5051-EDE3-B67A8000BFA6}"/>
                  </a:ext>
                </a:extLst>
              </p14:cNvPr>
              <p14:cNvContentPartPr/>
              <p14:nvPr/>
            </p14:nvContentPartPr>
            <p14:xfrm>
              <a:off x="10349309" y="4074324"/>
              <a:ext cx="165367" cy="35938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78C1367-CAD1-5051-EDE3-B67A8000BF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340322" y="4065339"/>
                <a:ext cx="182982" cy="53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BC28EC4-6B24-4F84-85F4-D7FA009D7058}"/>
                  </a:ext>
                </a:extLst>
              </p14:cNvPr>
              <p14:cNvContentPartPr/>
              <p14:nvPr/>
            </p14:nvContentPartPr>
            <p14:xfrm>
              <a:off x="9530286" y="3841508"/>
              <a:ext cx="1031266" cy="406777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BC28EC4-6B24-4F84-85F4-D7FA009D705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521647" y="3832509"/>
                <a:ext cx="1048904" cy="424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9574DAA-9794-5503-D52F-70D95EA89383}"/>
                  </a:ext>
                </a:extLst>
              </p14:cNvPr>
              <p14:cNvContentPartPr/>
              <p14:nvPr/>
            </p14:nvContentPartPr>
            <p14:xfrm>
              <a:off x="9196167" y="4039948"/>
              <a:ext cx="372662" cy="8073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9574DAA-9794-5503-D52F-70D95EA8938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87174" y="4031173"/>
                <a:ext cx="390288" cy="2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D4C2AE5-46A5-CF6D-AB85-1F0B15A02CF5}"/>
                  </a:ext>
                </a:extLst>
              </p14:cNvPr>
              <p14:cNvContentPartPr/>
              <p14:nvPr/>
            </p14:nvContentPartPr>
            <p14:xfrm>
              <a:off x="8940285" y="3996179"/>
              <a:ext cx="194760" cy="118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D4C2AE5-46A5-CF6D-AB85-1F0B15A02C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04645" y="3960179"/>
                <a:ext cx="26640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A7E59BB-EEAC-D2F9-2808-7A4E07DA91A3}"/>
              </a:ext>
            </a:extLst>
          </p:cNvPr>
          <p:cNvGrpSpPr/>
          <p:nvPr/>
        </p:nvGrpSpPr>
        <p:grpSpPr>
          <a:xfrm>
            <a:off x="8062816" y="3928859"/>
            <a:ext cx="1194629" cy="407448"/>
            <a:chOff x="8599691" y="3921005"/>
            <a:chExt cx="1194629" cy="4074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4A5D7F-E223-52F5-DBAD-BC5C074F5DC5}"/>
                    </a:ext>
                  </a:extLst>
                </p14:cNvPr>
                <p14:cNvContentPartPr/>
                <p14:nvPr/>
              </p14:nvContentPartPr>
              <p14:xfrm>
                <a:off x="9404800" y="3921005"/>
                <a:ext cx="389520" cy="253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4A5D7F-E223-52F5-DBAD-BC5C074F5D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5800" y="3912005"/>
                  <a:ext cx="407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5AC730-A193-6DAE-30B2-04F206C2DD04}"/>
                    </a:ext>
                  </a:extLst>
                </p14:cNvPr>
                <p14:cNvContentPartPr/>
                <p14:nvPr/>
              </p14:nvContentPartPr>
              <p14:xfrm>
                <a:off x="8599691" y="3981573"/>
                <a:ext cx="179430" cy="119533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5AC730-A193-6DAE-30B2-04F206C2DD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91044" y="3972932"/>
                  <a:ext cx="197085" cy="137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DC01893-4239-D970-E4B3-D4379CA63753}"/>
                    </a:ext>
                  </a:extLst>
                </p14:cNvPr>
                <p14:cNvContentPartPr/>
                <p14:nvPr/>
              </p14:nvContentPartPr>
              <p14:xfrm>
                <a:off x="8789538" y="4022719"/>
                <a:ext cx="140888" cy="52605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DC01893-4239-D970-E4B3-D4379CA637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80530" y="4014130"/>
                  <a:ext cx="158544" cy="70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764756-B694-6D86-3E52-1CA090DF35D9}"/>
                    </a:ext>
                  </a:extLst>
                </p14:cNvPr>
                <p14:cNvContentPartPr/>
                <p14:nvPr/>
              </p14:nvContentPartPr>
              <p14:xfrm>
                <a:off x="8929904" y="3964646"/>
                <a:ext cx="64845" cy="1364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764756-B694-6D86-3E52-1CA090DF35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21306" y="3955645"/>
                  <a:ext cx="82400" cy="154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222594-677D-39C9-1F04-8A205238CBF2}"/>
                    </a:ext>
                  </a:extLst>
                </p14:cNvPr>
                <p14:cNvContentPartPr/>
                <p14:nvPr/>
              </p14:nvContentPartPr>
              <p14:xfrm>
                <a:off x="9028083" y="4032615"/>
                <a:ext cx="98439" cy="69011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222594-677D-39C9-1F04-8A205238CB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19101" y="4023629"/>
                  <a:ext cx="116043" cy="86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812F66-FAAE-69A7-CF89-CBF978E076B4}"/>
                    </a:ext>
                  </a:extLst>
                </p14:cNvPr>
                <p14:cNvContentPartPr/>
                <p14:nvPr/>
              </p14:nvContentPartPr>
              <p14:xfrm>
                <a:off x="9139022" y="3977927"/>
                <a:ext cx="197138" cy="150263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812F66-FAAE-69A7-CF89-CBF978E076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30028" y="3968918"/>
                  <a:ext cx="214765" cy="1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D1AB23-4B0C-B7C3-2AE7-E531C12BD290}"/>
                    </a:ext>
                  </a:extLst>
                </p14:cNvPr>
                <p14:cNvContentPartPr/>
                <p14:nvPr/>
              </p14:nvContentPartPr>
              <p14:xfrm>
                <a:off x="8740318" y="4161784"/>
                <a:ext cx="20313" cy="1364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D1AB23-4B0C-B7C3-2AE7-E531C12BD2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31765" y="4152783"/>
                  <a:ext cx="37775" cy="154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7F9291-B4A9-6800-81E2-09692D7FEDFE}"/>
                    </a:ext>
                  </a:extLst>
                </p14:cNvPr>
                <p14:cNvContentPartPr/>
                <p14:nvPr/>
              </p14:nvContentPartPr>
              <p14:xfrm>
                <a:off x="8747089" y="4151367"/>
                <a:ext cx="158596" cy="157554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7F9291-B4A9-6800-81E2-09692D7FED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38098" y="4142374"/>
                  <a:ext cx="176218" cy="175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4F8E06B-5FA1-2E38-CC24-B7155D785E6B}"/>
                    </a:ext>
                  </a:extLst>
                </p14:cNvPr>
                <p14:cNvContentPartPr/>
                <p14:nvPr/>
              </p14:nvContentPartPr>
              <p14:xfrm>
                <a:off x="8943446" y="4230795"/>
                <a:ext cx="76043" cy="864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4F8E06B-5FA1-2E38-CC24-B7155D785E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34479" y="4221826"/>
                  <a:ext cx="93619" cy="104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A77EA7-0FDC-BA76-67B4-75856DD79278}"/>
                    </a:ext>
                  </a:extLst>
                </p14:cNvPr>
                <p14:cNvContentPartPr/>
                <p14:nvPr/>
              </p14:nvContentPartPr>
              <p14:xfrm>
                <a:off x="9034854" y="4234441"/>
                <a:ext cx="60418" cy="9401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A77EA7-0FDC-BA76-67B4-75856DD792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25863" y="4225436"/>
                  <a:ext cx="78040" cy="111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C63B61-8D7C-80FE-51E2-1AAB129B6D69}"/>
                    </a:ext>
                  </a:extLst>
                </p14:cNvPr>
                <p14:cNvContentPartPr/>
                <p14:nvPr/>
              </p14:nvContentPartPr>
              <p14:xfrm>
                <a:off x="9159075" y="4151107"/>
                <a:ext cx="175003" cy="158336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C63B61-8D7C-80FE-51E2-1AAB129B6D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50073" y="4142111"/>
                  <a:ext cx="192647" cy="17596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26639B5-AE26-E815-CBB4-6A8BF9C352BC}"/>
                  </a:ext>
                </a:extLst>
              </p14:cNvPr>
              <p14:cNvContentPartPr/>
              <p14:nvPr/>
            </p14:nvContentPartPr>
            <p14:xfrm>
              <a:off x="8998605" y="4058099"/>
              <a:ext cx="253440" cy="14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26639B5-AE26-E815-CBB4-6A8BF9C352B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89605" y="4049459"/>
                <a:ext cx="2710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EA6BAD5-82C9-B856-98D8-246E747B354F}"/>
              </a:ext>
            </a:extLst>
          </p:cNvPr>
          <p:cNvGrpSpPr/>
          <p:nvPr/>
        </p:nvGrpSpPr>
        <p:grpSpPr>
          <a:xfrm>
            <a:off x="7180260" y="2527620"/>
            <a:ext cx="4222800" cy="608040"/>
            <a:chOff x="7180260" y="2527620"/>
            <a:chExt cx="422280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3A8B7F-A3A7-35C3-F78A-4B3C8C11B4AA}"/>
                    </a:ext>
                  </a:extLst>
                </p14:cNvPr>
                <p14:cNvContentPartPr/>
                <p14:nvPr/>
              </p14:nvContentPartPr>
              <p14:xfrm>
                <a:off x="7368900" y="2812740"/>
                <a:ext cx="168480" cy="214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3A8B7F-A3A7-35C3-F78A-4B3C8C11B4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60260" y="2803740"/>
                  <a:ext cx="186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11B1AAA-B8B7-28DB-270C-D2BBC57E1FA0}"/>
                    </a:ext>
                  </a:extLst>
                </p14:cNvPr>
                <p14:cNvContentPartPr/>
                <p14:nvPr/>
              </p14:nvContentPartPr>
              <p14:xfrm>
                <a:off x="7593900" y="2750820"/>
                <a:ext cx="55800" cy="208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11B1AAA-B8B7-28DB-270C-D2BBC57E1F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85260" y="2741820"/>
                  <a:ext cx="73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267D3F-A83C-2D26-6D36-12D3080BB8F4}"/>
                    </a:ext>
                  </a:extLst>
                </p14:cNvPr>
                <p14:cNvContentPartPr/>
                <p14:nvPr/>
              </p14:nvContentPartPr>
              <p14:xfrm>
                <a:off x="7557540" y="2836500"/>
                <a:ext cx="326880" cy="136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267D3F-A83C-2D26-6D36-12D3080BB8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48540" y="2827860"/>
                  <a:ext cx="344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8DCF2B-F655-70E8-2386-6D254E8066B1}"/>
                    </a:ext>
                  </a:extLst>
                </p14:cNvPr>
                <p14:cNvContentPartPr/>
                <p14:nvPr/>
              </p14:nvContentPartPr>
              <p14:xfrm>
                <a:off x="7911780" y="2782500"/>
                <a:ext cx="580320" cy="20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8DCF2B-F655-70E8-2386-6D254E8066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2780" y="2773500"/>
                  <a:ext cx="59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6747AE-6637-189D-49B7-E7069CB46E39}"/>
                    </a:ext>
                  </a:extLst>
                </p14:cNvPr>
                <p14:cNvContentPartPr/>
                <p14:nvPr/>
              </p14:nvContentPartPr>
              <p14:xfrm>
                <a:off x="8334060" y="2831100"/>
                <a:ext cx="277920" cy="6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6747AE-6637-189D-49B7-E7069CB46E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25420" y="2822460"/>
                  <a:ext cx="295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B119BC-5A49-BC90-81CA-9EE179373876}"/>
                    </a:ext>
                  </a:extLst>
                </p14:cNvPr>
                <p14:cNvContentPartPr/>
                <p14:nvPr/>
              </p14:nvContentPartPr>
              <p14:xfrm>
                <a:off x="8716380" y="2886180"/>
                <a:ext cx="89640" cy="2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B119BC-5A49-BC90-81CA-9EE1793738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07740" y="2877180"/>
                  <a:ext cx="107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0027939-5F2E-62FF-1153-7C269913713F}"/>
                    </a:ext>
                  </a:extLst>
                </p14:cNvPr>
                <p14:cNvContentPartPr/>
                <p14:nvPr/>
              </p14:nvContentPartPr>
              <p14:xfrm>
                <a:off x="8889180" y="2896980"/>
                <a:ext cx="108360" cy="7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0027939-5F2E-62FF-1153-7C26991371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80180" y="2887980"/>
                  <a:ext cx="126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3AB2C95-F480-EF22-AC48-75CC4C75658A}"/>
                    </a:ext>
                  </a:extLst>
                </p14:cNvPr>
                <p14:cNvContentPartPr/>
                <p14:nvPr/>
              </p14:nvContentPartPr>
              <p14:xfrm>
                <a:off x="9077100" y="2907780"/>
                <a:ext cx="138960" cy="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3AB2C95-F480-EF22-AC48-75CC4C75658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68460" y="2899140"/>
                  <a:ext cx="156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4D3CC5-56CF-42A3-F86D-B39ACD06E815}"/>
                    </a:ext>
                  </a:extLst>
                </p14:cNvPr>
                <p14:cNvContentPartPr/>
                <p14:nvPr/>
              </p14:nvContentPartPr>
              <p14:xfrm>
                <a:off x="9348540" y="2871420"/>
                <a:ext cx="317880" cy="2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4D3CC5-56CF-42A3-F86D-B39ACD06E8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39900" y="2862420"/>
                  <a:ext cx="335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DEDDF67-9A99-F936-B91D-AC166D9D0C3E}"/>
                    </a:ext>
                  </a:extLst>
                </p14:cNvPr>
                <p14:cNvContentPartPr/>
                <p14:nvPr/>
              </p14:nvContentPartPr>
              <p14:xfrm>
                <a:off x="9657060" y="2803740"/>
                <a:ext cx="135720" cy="17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DEDDF67-9A99-F936-B91D-AC166D9D0C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48060" y="2794740"/>
                  <a:ext cx="153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75FCDE-76D6-378E-6222-578E7DC52D41}"/>
                    </a:ext>
                  </a:extLst>
                </p14:cNvPr>
                <p14:cNvContentPartPr/>
                <p14:nvPr/>
              </p14:nvContentPartPr>
              <p14:xfrm>
                <a:off x="9946860" y="2800140"/>
                <a:ext cx="324000" cy="214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75FCDE-76D6-378E-6222-578E7DC52D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37860" y="2791140"/>
                  <a:ext cx="34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DD1322-DA61-0155-5313-AEF519D24DAE}"/>
                    </a:ext>
                  </a:extLst>
                </p14:cNvPr>
                <p14:cNvContentPartPr/>
                <p14:nvPr/>
              </p14:nvContentPartPr>
              <p14:xfrm>
                <a:off x="10100940" y="2794740"/>
                <a:ext cx="9720" cy="161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DD1322-DA61-0155-5313-AEF519D24D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92300" y="2785740"/>
                  <a:ext cx="27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D7FA9C-4FED-2A71-4524-F580AE74B688}"/>
                    </a:ext>
                  </a:extLst>
                </p14:cNvPr>
                <p14:cNvContentPartPr/>
                <p14:nvPr/>
              </p14:nvContentPartPr>
              <p14:xfrm>
                <a:off x="10282020" y="2729940"/>
                <a:ext cx="571680" cy="252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D7FA9C-4FED-2A71-4524-F580AE74B6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73380" y="2721300"/>
                  <a:ext cx="589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08A8D9-995F-C610-87CC-8E9A78345B94}"/>
                    </a:ext>
                  </a:extLst>
                </p14:cNvPr>
                <p14:cNvContentPartPr/>
                <p14:nvPr/>
              </p14:nvContentPartPr>
              <p14:xfrm>
                <a:off x="10742460" y="2776380"/>
                <a:ext cx="253080" cy="64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08A8D9-995F-C610-87CC-8E9A78345B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33460" y="2767380"/>
                  <a:ext cx="270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C4E4E9-63C3-71F7-0F08-FB018FF873E3}"/>
                    </a:ext>
                  </a:extLst>
                </p14:cNvPr>
                <p14:cNvContentPartPr/>
                <p14:nvPr/>
              </p14:nvContentPartPr>
              <p14:xfrm>
                <a:off x="11069340" y="2825700"/>
                <a:ext cx="9720" cy="146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C4E4E9-63C3-71F7-0F08-FB018FF873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60340" y="2816700"/>
                  <a:ext cx="27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BDDC59E-C748-0570-AA52-0D4F407FE7CB}"/>
                    </a:ext>
                  </a:extLst>
                </p14:cNvPr>
                <p14:cNvContentPartPr/>
                <p14:nvPr/>
              </p14:nvContentPartPr>
              <p14:xfrm>
                <a:off x="11115060" y="2730660"/>
                <a:ext cx="195480" cy="236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BDDC59E-C748-0570-AA52-0D4F407FE7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06420" y="2721660"/>
                  <a:ext cx="213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9122D7-B6C0-D05A-853D-DB69142A4631}"/>
                    </a:ext>
                  </a:extLst>
                </p14:cNvPr>
                <p14:cNvContentPartPr/>
                <p14:nvPr/>
              </p14:nvContentPartPr>
              <p14:xfrm>
                <a:off x="11041260" y="2772780"/>
                <a:ext cx="6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9122D7-B6C0-D05A-853D-DB69142A46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32620" y="2763780"/>
                  <a:ext cx="24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308A20-FEEC-B481-23BC-57738FD0F0B9}"/>
                    </a:ext>
                  </a:extLst>
                </p14:cNvPr>
                <p14:cNvContentPartPr/>
                <p14:nvPr/>
              </p14:nvContentPartPr>
              <p14:xfrm>
                <a:off x="7180260" y="2648220"/>
                <a:ext cx="1377720" cy="487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308A20-FEEC-B481-23BC-57738FD0F0B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1620" y="2639220"/>
                  <a:ext cx="13953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0D426C4-E23F-239C-7761-9C5655BB4701}"/>
                    </a:ext>
                  </a:extLst>
                </p14:cNvPr>
                <p14:cNvContentPartPr/>
                <p14:nvPr/>
              </p14:nvContentPartPr>
              <p14:xfrm>
                <a:off x="9860460" y="2527620"/>
                <a:ext cx="1542600" cy="537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0D426C4-E23F-239C-7761-9C5655BB47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51460" y="2518980"/>
                  <a:ext cx="1560240" cy="55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608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3842426" cy="609600"/>
          </a:xfrm>
        </p:spPr>
        <p:txBody>
          <a:bodyPr/>
          <a:lstStyle/>
          <a:p>
            <a:r>
              <a:rPr lang="en-US" dirty="0"/>
              <a:t>Static &amp;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5595026" cy="4114800"/>
          </a:xfrm>
        </p:spPr>
        <p:txBody>
          <a:bodyPr/>
          <a:lstStyle/>
          <a:p>
            <a:r>
              <a:rPr lang="en-US" b="1" dirty="0"/>
              <a:t>Static variables </a:t>
            </a:r>
            <a:r>
              <a:rPr lang="en-US" dirty="0"/>
              <a:t>are shared between all instances of class</a:t>
            </a:r>
          </a:p>
          <a:p>
            <a:pPr lvl="1"/>
            <a:r>
              <a:rPr lang="en-US" dirty="0"/>
              <a:t>You can even access x by using :</a:t>
            </a:r>
          </a:p>
          <a:p>
            <a:pPr marL="457200" lvl="1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FirstClass.x</a:t>
            </a:r>
            <a:r>
              <a:rPr lang="en-US" dirty="0"/>
              <a:t>);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Final variables </a:t>
            </a:r>
            <a:r>
              <a:rPr lang="en-US" dirty="0"/>
              <a:t>can only be assigned once, the value cannot be changed after that (constants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7538D7-599C-1733-000A-DF367FD5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8" y="381000"/>
            <a:ext cx="5190769" cy="5638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78C0177-20B0-2D16-EBC4-182DCB027D87}"/>
              </a:ext>
            </a:extLst>
          </p:cNvPr>
          <p:cNvGrpSpPr/>
          <p:nvPr/>
        </p:nvGrpSpPr>
        <p:grpSpPr>
          <a:xfrm>
            <a:off x="9044704" y="1000718"/>
            <a:ext cx="1374120" cy="256320"/>
            <a:chOff x="9044704" y="1000718"/>
            <a:chExt cx="13741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FC2420-5E6D-5B60-8B32-18DF9EB7C311}"/>
                    </a:ext>
                  </a:extLst>
                </p14:cNvPr>
                <p14:cNvContentPartPr/>
                <p14:nvPr/>
              </p14:nvContentPartPr>
              <p14:xfrm>
                <a:off x="9264304" y="1096478"/>
                <a:ext cx="1154520" cy="3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FC2420-5E6D-5B60-8B32-18DF9EB7C3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46304" y="1078478"/>
                  <a:ext cx="119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6FA212-8D9E-0D2A-D4FD-C0B37FBAE093}"/>
                    </a:ext>
                  </a:extLst>
                </p14:cNvPr>
                <p14:cNvContentPartPr/>
                <p14:nvPr/>
              </p14:nvContentPartPr>
              <p14:xfrm>
                <a:off x="9044704" y="1000718"/>
                <a:ext cx="387720" cy="25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6FA212-8D9E-0D2A-D4FD-C0B37FBAE0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27064" y="983078"/>
                  <a:ext cx="42336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2C6EE6-D9A1-5A31-69E2-279F60BA3D3D}"/>
              </a:ext>
            </a:extLst>
          </p:cNvPr>
          <p:cNvGrpSpPr/>
          <p:nvPr/>
        </p:nvGrpSpPr>
        <p:grpSpPr>
          <a:xfrm>
            <a:off x="10491184" y="755198"/>
            <a:ext cx="912960" cy="286560"/>
            <a:chOff x="10491184" y="755198"/>
            <a:chExt cx="9129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7EB588-08D7-33FD-7C13-47A646341FFE}"/>
                    </a:ext>
                  </a:extLst>
                </p14:cNvPr>
                <p14:cNvContentPartPr/>
                <p14:nvPr/>
              </p14:nvContentPartPr>
              <p14:xfrm>
                <a:off x="10491184" y="786158"/>
                <a:ext cx="128880" cy="174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7EB588-08D7-33FD-7C13-47A646341F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73184" y="768518"/>
                  <a:ext cx="164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C71820-F0DD-6EE3-11D9-23D17FD530A8}"/>
                    </a:ext>
                  </a:extLst>
                </p14:cNvPr>
                <p14:cNvContentPartPr/>
                <p14:nvPr/>
              </p14:nvContentPartPr>
              <p14:xfrm>
                <a:off x="10707544" y="755198"/>
                <a:ext cx="77400" cy="20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C71820-F0DD-6EE3-11D9-23D17FD530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89904" y="737558"/>
                  <a:ext cx="113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13546E1-4568-DC4D-047E-CCDFB38D2B87}"/>
                    </a:ext>
                  </a:extLst>
                </p14:cNvPr>
                <p14:cNvContentPartPr/>
                <p14:nvPr/>
              </p14:nvContentPartPr>
              <p14:xfrm>
                <a:off x="10623304" y="853118"/>
                <a:ext cx="154080" cy="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13546E1-4568-DC4D-047E-CCDFB38D2B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05664" y="835118"/>
                  <a:ext cx="189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DC763D-0258-4B48-5589-8EFBB4D22E1A}"/>
                    </a:ext>
                  </a:extLst>
                </p14:cNvPr>
                <p14:cNvContentPartPr/>
                <p14:nvPr/>
              </p14:nvContentPartPr>
              <p14:xfrm>
                <a:off x="10769104" y="875798"/>
                <a:ext cx="220680" cy="13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DC763D-0258-4B48-5589-8EFBB4D22E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51464" y="858158"/>
                  <a:ext cx="256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2732FEC-C2D5-A33C-0566-E3DAF53F576F}"/>
                    </a:ext>
                  </a:extLst>
                </p14:cNvPr>
                <p14:cNvContentPartPr/>
                <p14:nvPr/>
              </p14:nvContentPartPr>
              <p14:xfrm>
                <a:off x="11052064" y="800918"/>
                <a:ext cx="33480" cy="23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2732FEC-C2D5-A33C-0566-E3DAF53F57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34064" y="782918"/>
                  <a:ext cx="69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391070-E9DC-1CB8-D36A-38267CD6F2E3}"/>
                    </a:ext>
                  </a:extLst>
                </p14:cNvPr>
                <p14:cNvContentPartPr/>
                <p14:nvPr/>
              </p14:nvContentPartPr>
              <p14:xfrm>
                <a:off x="10920304" y="811718"/>
                <a:ext cx="289800" cy="16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391070-E9DC-1CB8-D36A-38267CD6F2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02304" y="794078"/>
                  <a:ext cx="32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55AAD8-A111-9080-23E2-26E29CB31190}"/>
                    </a:ext>
                  </a:extLst>
                </p14:cNvPr>
                <p14:cNvContentPartPr/>
                <p14:nvPr/>
              </p14:nvContentPartPr>
              <p14:xfrm>
                <a:off x="11209744" y="889838"/>
                <a:ext cx="194400" cy="15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55AAD8-A111-9080-23E2-26E29CB311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92104" y="872198"/>
                  <a:ext cx="2300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98F692-F0A7-5048-030A-2EAC22B3590A}"/>
              </a:ext>
            </a:extLst>
          </p:cNvPr>
          <p:cNvGrpSpPr/>
          <p:nvPr/>
        </p:nvGrpSpPr>
        <p:grpSpPr>
          <a:xfrm>
            <a:off x="10307584" y="2449718"/>
            <a:ext cx="1136880" cy="371520"/>
            <a:chOff x="10307584" y="2449718"/>
            <a:chExt cx="11368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A6E409-F138-C93B-8AE5-7E78D5218A62}"/>
                    </a:ext>
                  </a:extLst>
                </p14:cNvPr>
                <p14:cNvContentPartPr/>
                <p14:nvPr/>
              </p14:nvContentPartPr>
              <p14:xfrm>
                <a:off x="10400464" y="2587958"/>
                <a:ext cx="344160" cy="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A6E409-F138-C93B-8AE5-7E78D5218A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82824" y="2570318"/>
                  <a:ext cx="379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F06B91-5770-E6B3-7749-6C1232784E3F}"/>
                    </a:ext>
                  </a:extLst>
                </p14:cNvPr>
                <p14:cNvContentPartPr/>
                <p14:nvPr/>
              </p14:nvContentPartPr>
              <p14:xfrm>
                <a:off x="10307584" y="2508398"/>
                <a:ext cx="209880" cy="14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F06B91-5770-E6B3-7749-6C1232784E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89584" y="2490758"/>
                  <a:ext cx="245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214172-E009-40B8-D36D-A9430B48057C}"/>
                    </a:ext>
                  </a:extLst>
                </p14:cNvPr>
                <p14:cNvContentPartPr/>
                <p14:nvPr/>
              </p14:nvContentPartPr>
              <p14:xfrm>
                <a:off x="10806544" y="2541158"/>
                <a:ext cx="136440" cy="135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214172-E009-40B8-D36D-A9430B4805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88544" y="2523158"/>
                  <a:ext cx="172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FDAA557-7927-4C1A-BD5F-88E088B2E29C}"/>
                    </a:ext>
                  </a:extLst>
                </p14:cNvPr>
                <p14:cNvContentPartPr/>
                <p14:nvPr/>
              </p14:nvContentPartPr>
              <p14:xfrm>
                <a:off x="10978624" y="2449718"/>
                <a:ext cx="139680" cy="26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FDAA557-7927-4C1A-BD5F-88E088B2E2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60984" y="2432078"/>
                  <a:ext cx="175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581903-1E6A-586E-214B-8CBF706669F1}"/>
                    </a:ext>
                  </a:extLst>
                </p14:cNvPr>
                <p14:cNvContentPartPr/>
                <p14:nvPr/>
              </p14:nvContentPartPr>
              <p14:xfrm>
                <a:off x="11121544" y="2598398"/>
                <a:ext cx="73800" cy="222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581903-1E6A-586E-214B-8CBF706669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3904" y="2580758"/>
                  <a:ext cx="109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9596736-5ADE-6C40-2892-2AAB97339B90}"/>
                    </a:ext>
                  </a:extLst>
                </p14:cNvPr>
                <p14:cNvContentPartPr/>
                <p14:nvPr/>
              </p14:nvContentPartPr>
              <p14:xfrm>
                <a:off x="11187424" y="2449718"/>
                <a:ext cx="22320" cy="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9596736-5ADE-6C40-2892-2AAB97339B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69784" y="2432078"/>
                  <a:ext cx="57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457F0FB-45A3-E273-1B2E-72A4A2CEAC3A}"/>
                    </a:ext>
                  </a:extLst>
                </p14:cNvPr>
                <p14:cNvContentPartPr/>
                <p14:nvPr/>
              </p14:nvContentPartPr>
              <p14:xfrm>
                <a:off x="11210104" y="2480318"/>
                <a:ext cx="234360" cy="228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457F0FB-45A3-E273-1B2E-72A4A2CEAC3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92464" y="2462318"/>
                  <a:ext cx="27000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CDE3352-EE8B-03CB-BD59-FAF61D0DDBDC}"/>
              </a:ext>
            </a:extLst>
          </p:cNvPr>
          <p:cNvGrpSpPr/>
          <p:nvPr/>
        </p:nvGrpSpPr>
        <p:grpSpPr>
          <a:xfrm>
            <a:off x="10480384" y="3466358"/>
            <a:ext cx="1183680" cy="264240"/>
            <a:chOff x="10480384" y="3466358"/>
            <a:chExt cx="11836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73C082-001F-697A-6F8E-EF72598FEE48}"/>
                    </a:ext>
                  </a:extLst>
                </p14:cNvPr>
                <p14:cNvContentPartPr/>
                <p14:nvPr/>
              </p14:nvContentPartPr>
              <p14:xfrm>
                <a:off x="10550224" y="3592358"/>
                <a:ext cx="340920" cy="1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73C082-001F-697A-6F8E-EF72598FEE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32224" y="3574718"/>
                  <a:ext cx="376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2E6801-433C-BAEB-E2A6-C92361A6B6C4}"/>
                    </a:ext>
                  </a:extLst>
                </p14:cNvPr>
                <p14:cNvContentPartPr/>
                <p14:nvPr/>
              </p14:nvContentPartPr>
              <p14:xfrm>
                <a:off x="10480384" y="3540518"/>
                <a:ext cx="13968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2E6801-433C-BAEB-E2A6-C92361A6B6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62744" y="3522518"/>
                  <a:ext cx="175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D9113B-25E4-8834-EB87-F164923911B9}"/>
                    </a:ext>
                  </a:extLst>
                </p14:cNvPr>
                <p14:cNvContentPartPr/>
                <p14:nvPr/>
              </p14:nvContentPartPr>
              <p14:xfrm>
                <a:off x="11011744" y="3562838"/>
                <a:ext cx="121320" cy="11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D9113B-25E4-8834-EB87-F164923911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93744" y="3544838"/>
                  <a:ext cx="156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21A0B3-FE21-AB9E-77F6-25261B1E6CFC}"/>
                    </a:ext>
                  </a:extLst>
                </p14:cNvPr>
                <p14:cNvContentPartPr/>
                <p14:nvPr/>
              </p14:nvContentPartPr>
              <p14:xfrm>
                <a:off x="11162944" y="3466358"/>
                <a:ext cx="131760" cy="221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21A0B3-FE21-AB9E-77F6-25261B1E6C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44944" y="3448718"/>
                  <a:ext cx="16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054E11-7B48-59C5-36DE-4E1B7ACB3CE4}"/>
                    </a:ext>
                  </a:extLst>
                </p14:cNvPr>
                <p14:cNvContentPartPr/>
                <p14:nvPr/>
              </p14:nvContentPartPr>
              <p14:xfrm>
                <a:off x="11345104" y="3568598"/>
                <a:ext cx="36360" cy="162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054E11-7B48-59C5-36DE-4E1B7ACB3C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327464" y="3550598"/>
                  <a:ext cx="72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A097E4-28ED-3763-8EB7-C314340873CE}"/>
                    </a:ext>
                  </a:extLst>
                </p14:cNvPr>
                <p14:cNvContentPartPr/>
                <p14:nvPr/>
              </p14:nvContentPartPr>
              <p14:xfrm>
                <a:off x="11385424" y="3483998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A097E4-28ED-3763-8EB7-C314340873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367784" y="34659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76C6758-2A74-6495-4C9C-C2F51E2B60CA}"/>
                    </a:ext>
                  </a:extLst>
                </p14:cNvPr>
                <p14:cNvContentPartPr/>
                <p14:nvPr/>
              </p14:nvContentPartPr>
              <p14:xfrm>
                <a:off x="11425744" y="3501278"/>
                <a:ext cx="238320" cy="211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76C6758-2A74-6495-4C9C-C2F51E2B60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407744" y="3483278"/>
                  <a:ext cx="27396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661B80-BD9C-C6FC-B00C-F94F25FF24A9}"/>
              </a:ext>
            </a:extLst>
          </p:cNvPr>
          <p:cNvGrpSpPr/>
          <p:nvPr/>
        </p:nvGrpSpPr>
        <p:grpSpPr>
          <a:xfrm>
            <a:off x="8499304" y="2756078"/>
            <a:ext cx="1281960" cy="304200"/>
            <a:chOff x="8499304" y="2756078"/>
            <a:chExt cx="128196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A0B2D6-A150-AA02-68A7-F11F1247551E}"/>
                    </a:ext>
                  </a:extLst>
                </p14:cNvPr>
                <p14:cNvContentPartPr/>
                <p14:nvPr/>
              </p14:nvContentPartPr>
              <p14:xfrm>
                <a:off x="8564464" y="2836358"/>
                <a:ext cx="386280" cy="1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A0B2D6-A150-AA02-68A7-F11F12475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46824" y="2818718"/>
                  <a:ext cx="421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208A44-0B6C-4E87-26CB-516EEAC0EE2E}"/>
                    </a:ext>
                  </a:extLst>
                </p14:cNvPr>
                <p14:cNvContentPartPr/>
                <p14:nvPr/>
              </p14:nvContentPartPr>
              <p14:xfrm>
                <a:off x="8499304" y="2756078"/>
                <a:ext cx="263160" cy="18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208A44-0B6C-4E87-26CB-516EEAC0EE2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81664" y="2738438"/>
                  <a:ext cx="298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F0BF6C-64A3-E6E0-DCF8-C7A656BFD17A}"/>
                    </a:ext>
                  </a:extLst>
                </p14:cNvPr>
                <p14:cNvContentPartPr/>
                <p14:nvPr/>
              </p14:nvContentPartPr>
              <p14:xfrm>
                <a:off x="9150544" y="2821238"/>
                <a:ext cx="139680" cy="18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F0BF6C-64A3-E6E0-DCF8-C7A656BFD1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32904" y="2803598"/>
                  <a:ext cx="175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E80CD1-3B53-53FE-868D-6251388DD68F}"/>
                    </a:ext>
                  </a:extLst>
                </p14:cNvPr>
                <p14:cNvContentPartPr/>
                <p14:nvPr/>
              </p14:nvContentPartPr>
              <p14:xfrm>
                <a:off x="9081064" y="2838518"/>
                <a:ext cx="242280" cy="152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E80CD1-3B53-53FE-868D-6251388DD6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63064" y="2820878"/>
                  <a:ext cx="277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B940EAE-16FD-A85A-BE73-8D25B1DDEC85}"/>
                    </a:ext>
                  </a:extLst>
                </p14:cNvPr>
                <p14:cNvContentPartPr/>
                <p14:nvPr/>
              </p14:nvContentPartPr>
              <p14:xfrm>
                <a:off x="9388864" y="2905838"/>
                <a:ext cx="14580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B940EAE-16FD-A85A-BE73-8D25B1DDEC8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70864" y="2888198"/>
                  <a:ext cx="181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8CF1C6-45B4-9C0B-1AD7-15B4F1A59501}"/>
                    </a:ext>
                  </a:extLst>
                </p14:cNvPr>
                <p14:cNvContentPartPr/>
                <p14:nvPr/>
              </p14:nvContentPartPr>
              <p14:xfrm>
                <a:off x="9436384" y="2871278"/>
                <a:ext cx="15120" cy="119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8CF1C6-45B4-9C0B-1AD7-15B4F1A5950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18744" y="2853278"/>
                  <a:ext cx="50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BC5CE1-46DE-D298-B0BA-C65183576A66}"/>
                    </a:ext>
                  </a:extLst>
                </p14:cNvPr>
                <p14:cNvContentPartPr/>
                <p14:nvPr/>
              </p14:nvContentPartPr>
              <p14:xfrm>
                <a:off x="9663544" y="2840678"/>
                <a:ext cx="117720" cy="219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BC5CE1-46DE-D298-B0BA-C65183576A6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45904" y="2823038"/>
                  <a:ext cx="15336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9E39902-0199-3BCA-D4D7-CEF15C8861A4}"/>
                  </a:ext>
                </a:extLst>
              </p14:cNvPr>
              <p14:cNvContentPartPr/>
              <p14:nvPr/>
            </p14:nvContentPartPr>
            <p14:xfrm>
              <a:off x="8044264" y="5593238"/>
              <a:ext cx="220320" cy="341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9E39902-0199-3BCA-D4D7-CEF15C8861A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26264" y="5575598"/>
                <a:ext cx="25596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6A7BB-BF63-4AC7-A43B-385F71F8D4AC}"/>
              </a:ext>
            </a:extLst>
          </p:cNvPr>
          <p:cNvGrpSpPr/>
          <p:nvPr/>
        </p:nvGrpSpPr>
        <p:grpSpPr>
          <a:xfrm>
            <a:off x="8472664" y="5515118"/>
            <a:ext cx="1326960" cy="455760"/>
            <a:chOff x="8472664" y="5515118"/>
            <a:chExt cx="132696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9987F4-3AF0-43B1-3542-3A40309A462E}"/>
                    </a:ext>
                  </a:extLst>
                </p14:cNvPr>
                <p14:cNvContentPartPr/>
                <p14:nvPr/>
              </p14:nvContentPartPr>
              <p14:xfrm>
                <a:off x="8472664" y="5636798"/>
                <a:ext cx="128880" cy="162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9987F4-3AF0-43B1-3542-3A40309A46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55024" y="5618798"/>
                  <a:ext cx="164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33C6FD-1719-C990-7AEF-666CE818BB99}"/>
                    </a:ext>
                  </a:extLst>
                </p14:cNvPr>
                <p14:cNvContentPartPr/>
                <p14:nvPr/>
              </p14:nvContentPartPr>
              <p14:xfrm>
                <a:off x="8633944" y="5617358"/>
                <a:ext cx="213120" cy="191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33C6FD-1719-C990-7AEF-666CE818BB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15944" y="5599358"/>
                  <a:ext cx="24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BDB79F-DCF4-F826-8B9C-6BCB5DBA2105}"/>
                    </a:ext>
                  </a:extLst>
                </p14:cNvPr>
                <p14:cNvContentPartPr/>
                <p14:nvPr/>
              </p14:nvContentPartPr>
              <p14:xfrm>
                <a:off x="8905024" y="5515118"/>
                <a:ext cx="360" cy="25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BDB79F-DCF4-F826-8B9C-6BCB5DBA21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87384" y="5497478"/>
                  <a:ext cx="36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C37FC8-D7EB-9EF8-ED64-E3F4A1FAC124}"/>
                    </a:ext>
                  </a:extLst>
                </p14:cNvPr>
                <p14:cNvContentPartPr/>
                <p14:nvPr/>
              </p14:nvContentPartPr>
              <p14:xfrm>
                <a:off x="8817184" y="5575958"/>
                <a:ext cx="212760" cy="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C37FC8-D7EB-9EF8-ED64-E3F4A1FAC1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99544" y="5557958"/>
                  <a:ext cx="248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756A2F-D2CB-2914-C9F6-50A732F4342A}"/>
                    </a:ext>
                  </a:extLst>
                </p14:cNvPr>
                <p14:cNvContentPartPr/>
                <p14:nvPr/>
              </p14:nvContentPartPr>
              <p14:xfrm>
                <a:off x="9029584" y="5669198"/>
                <a:ext cx="360" cy="30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756A2F-D2CB-2914-C9F6-50A732F4342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11944" y="5651558"/>
                  <a:ext cx="36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50E80B-43C4-9B64-66A4-69A73B874919}"/>
                    </a:ext>
                  </a:extLst>
                </p14:cNvPr>
                <p14:cNvContentPartPr/>
                <p14:nvPr/>
              </p14:nvContentPartPr>
              <p14:xfrm>
                <a:off x="8999344" y="5646518"/>
                <a:ext cx="159480" cy="143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50E80B-43C4-9B64-66A4-69A73B87491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81344" y="5628878"/>
                  <a:ext cx="195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53ED85-9631-1450-3AA8-36D9AD39A355}"/>
                    </a:ext>
                  </a:extLst>
                </p14:cNvPr>
                <p14:cNvContentPartPr/>
                <p14:nvPr/>
              </p14:nvContentPartPr>
              <p14:xfrm>
                <a:off x="9223624" y="5649758"/>
                <a:ext cx="249840" cy="19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53ED85-9631-1450-3AA8-36D9AD39A35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05624" y="5632118"/>
                  <a:ext cx="285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0FE7DA1-B195-59DE-1C00-760FE10004D4}"/>
                    </a:ext>
                  </a:extLst>
                </p14:cNvPr>
                <p14:cNvContentPartPr/>
                <p14:nvPr/>
              </p14:nvContentPartPr>
              <p14:xfrm>
                <a:off x="9520624" y="5558678"/>
                <a:ext cx="55440" cy="287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0FE7DA1-B195-59DE-1C00-760FE10004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02984" y="5540678"/>
                  <a:ext cx="91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089DFB-C847-9847-06C6-E2C577CFDC6C}"/>
                    </a:ext>
                  </a:extLst>
                </p14:cNvPr>
                <p14:cNvContentPartPr/>
                <p14:nvPr/>
              </p14:nvContentPartPr>
              <p14:xfrm>
                <a:off x="9392464" y="5643278"/>
                <a:ext cx="407160" cy="3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089DFB-C847-9847-06C6-E2C577CFDC6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74464" y="5625638"/>
                  <a:ext cx="442800" cy="6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240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3000"/>
            <a:ext cx="5815743" cy="5257800"/>
          </a:xfrm>
        </p:spPr>
        <p:txBody>
          <a:bodyPr/>
          <a:lstStyle/>
          <a:p>
            <a:r>
              <a:rPr lang="en-US" sz="1600" dirty="0"/>
              <a:t>It is collections of classes, interfaces</a:t>
            </a:r>
          </a:p>
          <a:p>
            <a:r>
              <a:rPr lang="en-US" sz="1600" dirty="0"/>
              <a:t>Used to organize java projects under a single namespace</a:t>
            </a:r>
          </a:p>
          <a:p>
            <a:r>
              <a:rPr lang="en-US" sz="1600" dirty="0"/>
              <a:t>It is basically a folder or directory</a:t>
            </a:r>
          </a:p>
          <a:p>
            <a:r>
              <a:rPr lang="en-US" sz="1600" dirty="0"/>
              <a:t>If you use a </a:t>
            </a:r>
            <a:r>
              <a:rPr lang="en-US" sz="1600" b="1" dirty="0"/>
              <a:t>package</a:t>
            </a:r>
            <a:r>
              <a:rPr lang="en-US" sz="1600" dirty="0"/>
              <a:t> statement, it must appear as the first non-comment in the file (this compilation unit is part of a library named </a:t>
            </a:r>
            <a:r>
              <a:rPr lang="en-US" sz="1600" dirty="0" err="1"/>
              <a:t>package_name</a:t>
            </a:r>
            <a:r>
              <a:rPr lang="en-US" sz="1600" dirty="0"/>
              <a:t>): </a:t>
            </a:r>
            <a:r>
              <a:rPr lang="en-US" sz="1600" b="1" dirty="0"/>
              <a:t>package </a:t>
            </a:r>
            <a:r>
              <a:rPr lang="en-US" sz="1600" b="1" i="1" dirty="0" err="1"/>
              <a:t>package_name</a:t>
            </a:r>
            <a:endParaRPr lang="en-US" sz="1600" b="1" i="1" dirty="0"/>
          </a:p>
          <a:p>
            <a:r>
              <a:rPr lang="en-US" sz="1600" dirty="0"/>
              <a:t>By putting package statement at the top, you are making the public class withing this compilation unit  </a:t>
            </a:r>
          </a:p>
          <a:p>
            <a:r>
              <a:rPr lang="en-US" sz="1600" dirty="0"/>
              <a:t>Then if you want to use class from another package, you have to import it by putting at the top (after package statement if it is the case)</a:t>
            </a:r>
          </a:p>
          <a:p>
            <a:r>
              <a:rPr lang="en-US" sz="1600" dirty="0"/>
              <a:t>A package is a convenient way of grouping together many different classes that have a common purpose</a:t>
            </a:r>
          </a:p>
          <a:p>
            <a:r>
              <a:rPr lang="en-US" sz="1600" dirty="0"/>
              <a:t>We can also import standard java libraries</a:t>
            </a:r>
          </a:p>
          <a:p>
            <a:r>
              <a:rPr lang="en-US" sz="1600" dirty="0"/>
              <a:t>Members of classes in a given package that have the protected qualifier are available anywhere within the same package, and also from any subclass of a class in the given package that appears in another package.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E141EA-2D76-C374-76CA-A93B783571DA}"/>
              </a:ext>
            </a:extLst>
          </p:cNvPr>
          <p:cNvSpPr txBox="1">
            <a:spLocks/>
          </p:cNvSpPr>
          <p:nvPr/>
        </p:nvSpPr>
        <p:spPr bwMode="auto">
          <a:xfrm>
            <a:off x="7239000" y="457200"/>
            <a:ext cx="2895600" cy="152400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/com/example/</a:t>
            </a:r>
          </a:p>
          <a:p>
            <a:pPr marL="457200" lvl="1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app/</a:t>
            </a:r>
          </a:p>
          <a:p>
            <a:pPr marL="914400" lvl="2" indent="0">
              <a:buNone/>
            </a:pP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Main.class</a:t>
            </a:r>
            <a:endParaRPr lang="en-US" sz="16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utils/</a:t>
            </a:r>
          </a:p>
          <a:p>
            <a:pPr marL="914400" lvl="2" indent="0">
              <a:buNone/>
            </a:pP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Greeting.class</a:t>
            </a:r>
            <a:endParaRPr lang="en-US" sz="16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16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12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21CE53E-DA18-86D2-05B8-7BAB095F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471" y="4191000"/>
            <a:ext cx="3718056" cy="2039662"/>
          </a:xfrm>
          <a:prstGeom prst="rect">
            <a:avLst/>
          </a:prstGeom>
        </p:spPr>
      </p:pic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9372B57-7AC1-2F4F-0964-E5704A7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71" y="2209800"/>
            <a:ext cx="371805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3000"/>
            <a:ext cx="5815743" cy="5257800"/>
          </a:xfrm>
        </p:spPr>
        <p:txBody>
          <a:bodyPr/>
          <a:lstStyle/>
          <a:p>
            <a:r>
              <a:rPr lang="en-US" sz="2000" dirty="0"/>
              <a:t>Package access allows you to group related classes together in a package so that they can easily interact with each other. </a:t>
            </a:r>
          </a:p>
          <a:p>
            <a:r>
              <a:rPr lang="en-US" sz="2000" dirty="0"/>
              <a:t>When you put classes together in a package, thus granting mutual access to their package-access members, you “own” the code in that package.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E141EA-2D76-C374-76CA-A93B783571DA}"/>
              </a:ext>
            </a:extLst>
          </p:cNvPr>
          <p:cNvSpPr txBox="1">
            <a:spLocks/>
          </p:cNvSpPr>
          <p:nvPr/>
        </p:nvSpPr>
        <p:spPr bwMode="auto">
          <a:xfrm>
            <a:off x="7239000" y="457200"/>
            <a:ext cx="2895600" cy="152400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/com/example/</a:t>
            </a:r>
          </a:p>
          <a:p>
            <a:pPr marL="457200" lvl="1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app/</a:t>
            </a:r>
          </a:p>
          <a:p>
            <a:pPr marL="914400" lvl="2" indent="0">
              <a:buNone/>
            </a:pP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Main.class</a:t>
            </a:r>
            <a:endParaRPr lang="en-US" sz="16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utils/</a:t>
            </a:r>
          </a:p>
          <a:p>
            <a:pPr marL="914400" lvl="2" indent="0">
              <a:buNone/>
            </a:pPr>
            <a:r>
              <a:rPr lang="en-US" sz="16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Greeting.class</a:t>
            </a:r>
            <a:endParaRPr lang="en-US" sz="16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16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12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21CE53E-DA18-86D2-05B8-7BAB095F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471" y="4191000"/>
            <a:ext cx="3718056" cy="2039662"/>
          </a:xfrm>
          <a:prstGeom prst="rect">
            <a:avLst/>
          </a:prstGeom>
        </p:spPr>
      </p:pic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9372B57-7AC1-2F4F-0964-E5704A7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71" y="2209800"/>
            <a:ext cx="371805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4114800"/>
          </a:xfrm>
        </p:spPr>
        <p:txBody>
          <a:bodyPr/>
          <a:lstStyle/>
          <a:p>
            <a:r>
              <a:rPr lang="en-US" i="1" dirty="0"/>
              <a:t>Core Java Volume I: Fundamentals </a:t>
            </a:r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edition by Cay </a:t>
            </a:r>
            <a:r>
              <a:rPr lang="en-US" dirty="0" err="1"/>
              <a:t>S.Horstmann</a:t>
            </a:r>
            <a:endParaRPr lang="en-US" dirty="0"/>
          </a:p>
          <a:p>
            <a:r>
              <a:rPr lang="en-US" i="1" dirty="0"/>
              <a:t>Thinking in Java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edition by Bruce Eckel</a:t>
            </a:r>
          </a:p>
          <a:p>
            <a:r>
              <a:rPr lang="en-US" dirty="0"/>
              <a:t>https://www.w3schools.com/java/java_enums.asp</a:t>
            </a:r>
          </a:p>
          <a:p>
            <a:r>
              <a:rPr lang="en-US" dirty="0">
                <a:hlinkClick r:id="rId2"/>
              </a:rPr>
              <a:t>https://www.javatpoint.com/java-inner-class</a:t>
            </a:r>
            <a:endParaRPr lang="en-US" dirty="0"/>
          </a:p>
          <a:p>
            <a:r>
              <a:rPr lang="en-US" dirty="0"/>
              <a:t>https://www.javatpoint.com/uml-class-diagram</a:t>
            </a:r>
          </a:p>
          <a:p>
            <a:r>
              <a:rPr lang="en-US" dirty="0">
                <a:hlinkClick r:id="rId3"/>
              </a:rPr>
              <a:t>https://cs.smu.ca/~porter/csc/465/notes/javapl_packages.html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5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43000"/>
            <a:ext cx="103632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Interfaces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Inner Classes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Enumarations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OOP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Classes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 Modifiers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Data Hiding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UML Diagrams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Static &amp; Final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38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2470826" cy="685800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3174"/>
            <a:ext cx="10363200" cy="5333590"/>
          </a:xfrm>
        </p:spPr>
        <p:txBody>
          <a:bodyPr/>
          <a:lstStyle/>
          <a:p>
            <a:r>
              <a:rPr lang="en-US" dirty="0"/>
              <a:t>Interface is not a class (</a:t>
            </a:r>
            <a:r>
              <a:rPr lang="en-CA" dirty="0"/>
              <a:t>can’t construct interface objects)</a:t>
            </a:r>
            <a:r>
              <a:rPr lang="en-US" dirty="0"/>
              <a:t> </a:t>
            </a:r>
          </a:p>
          <a:p>
            <a:r>
              <a:rPr lang="en-US" dirty="0"/>
              <a:t>Can contain only method signatures and final fields</a:t>
            </a:r>
          </a:p>
          <a:p>
            <a:r>
              <a:rPr lang="en-US" dirty="0"/>
              <a:t>Can make a reference but cannot be instantiated</a:t>
            </a:r>
          </a:p>
          <a:p>
            <a:r>
              <a:rPr lang="en-US" dirty="0"/>
              <a:t>It is implemented (not extended) using </a:t>
            </a:r>
            <a:r>
              <a:rPr lang="en-US" b="1" dirty="0"/>
              <a:t>implements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When class implements interface, it becomes abstract (abstract keyword)</a:t>
            </a:r>
          </a:p>
          <a:p>
            <a:pPr lvl="1"/>
            <a:r>
              <a:rPr lang="en-US" dirty="0"/>
              <a:t>When you override all the methods, then class is concrete </a:t>
            </a:r>
          </a:p>
          <a:p>
            <a:r>
              <a:rPr lang="en-US" dirty="0"/>
              <a:t>Reference of interface can hold an object of a class</a:t>
            </a:r>
          </a:p>
          <a:p>
            <a:pPr lvl="1"/>
            <a:r>
              <a:rPr lang="en-US" dirty="0"/>
              <a:t>Test1 test = new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r>
              <a:rPr lang="en-US" dirty="0"/>
              <a:t>Methods will be called based on object</a:t>
            </a:r>
          </a:p>
          <a:p>
            <a:r>
              <a:rPr lang="en-US" dirty="0"/>
              <a:t>Interfaces are to achieve runtime polymorphism, we need to override methods of interface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7B2F028-D49B-8978-4F29-ADC5871DB042}"/>
              </a:ext>
            </a:extLst>
          </p:cNvPr>
          <p:cNvSpPr txBox="1"/>
          <p:nvPr/>
        </p:nvSpPr>
        <p:spPr>
          <a:xfrm>
            <a:off x="4735287" y="381000"/>
            <a:ext cx="201593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interface Test1{}</a:t>
            </a:r>
            <a:endParaRPr lang="en-CA" sz="2000" dirty="0">
              <a:latin typeface="+mn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DF9F41-0BAD-4C8F-12DD-597A96EC5256}"/>
              </a:ext>
            </a:extLst>
          </p:cNvPr>
          <p:cNvSpPr txBox="1"/>
          <p:nvPr/>
        </p:nvSpPr>
        <p:spPr>
          <a:xfrm>
            <a:off x="7104285" y="370114"/>
            <a:ext cx="405495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class </a:t>
            </a:r>
            <a:r>
              <a:rPr lang="en-US" sz="2000" dirty="0" err="1">
                <a:latin typeface="+mn-lt"/>
              </a:rPr>
              <a:t>MyClass</a:t>
            </a:r>
            <a:r>
              <a:rPr lang="en-US" sz="2000" dirty="0">
                <a:latin typeface="+mn-lt"/>
              </a:rPr>
              <a:t> implements Test1{}</a:t>
            </a:r>
            <a:endParaRPr lang="en-CA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684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2470826" cy="685800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3174"/>
            <a:ext cx="10363200" cy="5333590"/>
          </a:xfrm>
        </p:spPr>
        <p:txBody>
          <a:bodyPr/>
          <a:lstStyle/>
          <a:p>
            <a:r>
              <a:rPr lang="en-US" dirty="0"/>
              <a:t>All methods are abstract by default</a:t>
            </a:r>
          </a:p>
          <a:p>
            <a:r>
              <a:rPr lang="en-US" dirty="0"/>
              <a:t>As methods are to be implemented by the classes, they can’t be made private</a:t>
            </a:r>
          </a:p>
          <a:p>
            <a:r>
              <a:rPr lang="en-US" dirty="0"/>
              <a:t>Method inside an interface cannot have body but the method can have body if the method is static</a:t>
            </a:r>
          </a:p>
          <a:p>
            <a:r>
              <a:rPr lang="en-US" dirty="0"/>
              <a:t>Static members can be accessed in main method by using interface name and dot operator</a:t>
            </a:r>
          </a:p>
          <a:p>
            <a:r>
              <a:rPr lang="en-US" dirty="0"/>
              <a:t>Interface can be extended from another interface</a:t>
            </a:r>
          </a:p>
          <a:p>
            <a:r>
              <a:rPr lang="en-US" dirty="0"/>
              <a:t>Class can implement multiple interfaces whereas it can only extends one class</a:t>
            </a:r>
          </a:p>
          <a:p>
            <a:r>
              <a:rPr lang="en-US" dirty="0"/>
              <a:t>Interface can extend other interfaces (supports multiple inheritance)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*Code Example: </a:t>
            </a:r>
            <a:r>
              <a:rPr lang="en-US" b="1" i="1" dirty="0" err="1"/>
              <a:t>InterfaceExample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4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3080426" cy="609600"/>
          </a:xfrm>
        </p:spPr>
        <p:txBody>
          <a:bodyPr/>
          <a:lstStyle/>
          <a:p>
            <a:r>
              <a:rPr lang="en-US" dirty="0"/>
              <a:t>Inner Classes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066800"/>
            <a:ext cx="10471826" cy="5654675"/>
          </a:xfrm>
        </p:spPr>
        <p:txBody>
          <a:bodyPr/>
          <a:lstStyle/>
          <a:p>
            <a:r>
              <a:rPr lang="en-US" sz="2000" dirty="0"/>
              <a:t>Define class (inner class) inside another class (outer class)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/>
              <a:t>Why?</a:t>
            </a:r>
          </a:p>
          <a:p>
            <a:r>
              <a:rPr lang="en-US" sz="2000" dirty="0"/>
              <a:t>To reduce complexity of a larger class</a:t>
            </a:r>
          </a:p>
          <a:p>
            <a:r>
              <a:rPr lang="en-US" sz="2000" dirty="0"/>
              <a:t>Inner classes can be hidden from other classes in same package</a:t>
            </a:r>
          </a:p>
          <a:p>
            <a:r>
              <a:rPr lang="en-US" sz="2000" dirty="0"/>
              <a:t>Methods of inner class can access data from the scope in which they are defined (</a:t>
            </a:r>
            <a:r>
              <a:rPr lang="en-US" sz="2000" dirty="0" err="1"/>
              <a:t>f.e.private</a:t>
            </a:r>
            <a:r>
              <a:rPr lang="en-US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/>
              <a:t>Types:</a:t>
            </a:r>
          </a:p>
          <a:p>
            <a:r>
              <a:rPr lang="en-US" sz="2000" b="1" dirty="0"/>
              <a:t>Nested Inner Classes </a:t>
            </a:r>
            <a:r>
              <a:rPr lang="en-US" sz="2000" dirty="0"/>
              <a:t>– defined within the class, outside of methods of the outer class</a:t>
            </a:r>
          </a:p>
          <a:p>
            <a:r>
              <a:rPr lang="en-US" sz="2000" b="1" dirty="0"/>
              <a:t>Local Inner Classes </a:t>
            </a:r>
            <a:r>
              <a:rPr lang="en-US" sz="2000" dirty="0"/>
              <a:t>– defined within block, have access to member of outer class. They are completely hidden from outside world</a:t>
            </a:r>
          </a:p>
          <a:p>
            <a:r>
              <a:rPr lang="en-US" sz="2000" b="1" dirty="0"/>
              <a:t>Anonymous Inner Classes </a:t>
            </a:r>
            <a:r>
              <a:rPr lang="en-US" sz="2000" dirty="0"/>
              <a:t>– inner class without a name and for which only a single object is created</a:t>
            </a:r>
          </a:p>
          <a:p>
            <a:r>
              <a:rPr lang="en-US" sz="2000" b="1" dirty="0"/>
              <a:t>Static Inner Classes </a:t>
            </a:r>
            <a:r>
              <a:rPr lang="en-US" sz="2000" dirty="0"/>
              <a:t>- static nested class is a static class defined within another class. They may be instantiated without instantiating the outer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7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3080426" cy="609600"/>
          </a:xfrm>
        </p:spPr>
        <p:txBody>
          <a:bodyPr/>
          <a:lstStyle/>
          <a:p>
            <a:r>
              <a:rPr lang="en-US" dirty="0"/>
              <a:t>Inner Classes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066800"/>
            <a:ext cx="5518826" cy="5420194"/>
          </a:xfrm>
        </p:spPr>
        <p:txBody>
          <a:bodyPr/>
          <a:lstStyle/>
          <a:p>
            <a:r>
              <a:rPr lang="en-US" sz="2000" dirty="0"/>
              <a:t>Inner class can access members of the outer class directly</a:t>
            </a:r>
          </a:p>
          <a:p>
            <a:r>
              <a:rPr lang="en-US" sz="2000" dirty="0"/>
              <a:t>Outer class cannot directly use the members, only if it created an object</a:t>
            </a:r>
          </a:p>
          <a:p>
            <a:r>
              <a:rPr lang="en-US" sz="2000" dirty="0"/>
              <a:t>When compiling OuterClass.java (using </a:t>
            </a:r>
            <a:r>
              <a:rPr lang="en-US" sz="2000" dirty="0" err="1"/>
              <a:t>javac</a:t>
            </a:r>
            <a:r>
              <a:rPr lang="en-US" sz="2000" dirty="0"/>
              <a:t> command), we get </a:t>
            </a:r>
            <a:r>
              <a:rPr lang="en-US" sz="2000" dirty="0" err="1"/>
              <a:t>OuterClass.class</a:t>
            </a:r>
            <a:r>
              <a:rPr lang="en-US" sz="2000" dirty="0"/>
              <a:t> and </a:t>
            </a:r>
            <a:r>
              <a:rPr lang="en-CA" sz="2000" b="1" dirty="0" err="1"/>
              <a:t>OuterClass</a:t>
            </a:r>
            <a:r>
              <a:rPr lang="en-CA" sz="2000" b="1" dirty="0" err="1">
                <a:highlight>
                  <a:srgbClr val="FFFF00"/>
                </a:highlight>
              </a:rPr>
              <a:t>$</a:t>
            </a:r>
            <a:r>
              <a:rPr lang="en-CA" sz="2000" b="1" dirty="0" err="1"/>
              <a:t>InnerClass.class</a:t>
            </a:r>
            <a:endParaRPr lang="en-CA" sz="2000" b="1" dirty="0"/>
          </a:p>
          <a:p>
            <a:r>
              <a:rPr lang="en-US" sz="2000" dirty="0"/>
              <a:t>Inner classes are genuinely more powerful than regular classes because they have more access privileges</a:t>
            </a:r>
            <a:endParaRPr lang="en-CA" sz="2000" dirty="0"/>
          </a:p>
          <a:p>
            <a:r>
              <a:rPr lang="en-CA" sz="2000" dirty="0"/>
              <a:t>You can access inner class from outside:</a:t>
            </a:r>
          </a:p>
          <a:p>
            <a:pPr lvl="1"/>
            <a:r>
              <a:rPr lang="en-US" sz="1800" dirty="0" err="1"/>
              <a:t>OuterClass.InnerClass</a:t>
            </a:r>
            <a:r>
              <a:rPr lang="en-US" sz="1800" dirty="0"/>
              <a:t> oi = new </a:t>
            </a:r>
            <a:r>
              <a:rPr lang="en-US" sz="1800" dirty="0" err="1"/>
              <a:t>OuterClass</a:t>
            </a:r>
            <a:r>
              <a:rPr lang="en-US" sz="1800" dirty="0"/>
              <a:t>().new </a:t>
            </a:r>
            <a:r>
              <a:rPr lang="en-US" sz="1800" dirty="0" err="1"/>
              <a:t>InnerClass</a:t>
            </a:r>
            <a:r>
              <a:rPr lang="en-US" sz="1800" dirty="0"/>
              <a:t>();</a:t>
            </a:r>
            <a:endParaRPr lang="en-CA" sz="18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*Code Example: </a:t>
            </a:r>
            <a:r>
              <a:rPr lang="en-US" sz="2000" b="1" i="1" dirty="0" err="1"/>
              <a:t>InnerClassesExample</a:t>
            </a:r>
            <a:endParaRPr lang="en-US" sz="2000" b="1" i="1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EEC9723-6EE7-17B6-01C8-BD56A9B1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685800"/>
            <a:ext cx="5404840" cy="54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7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 err="1"/>
              <a:t>Enumarations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95400"/>
            <a:ext cx="10363200" cy="5181600"/>
          </a:xfrm>
        </p:spPr>
        <p:txBody>
          <a:bodyPr/>
          <a:lstStyle/>
          <a:p>
            <a:r>
              <a:rPr lang="en-US" b="1" dirty="0"/>
              <a:t>Enum</a:t>
            </a:r>
            <a:r>
              <a:rPr lang="en-US" dirty="0"/>
              <a:t> is a special "class" that represents a group of constants (unchangeable variables, like final variables)</a:t>
            </a:r>
          </a:p>
          <a:p>
            <a:r>
              <a:rPr lang="en-US" b="1" dirty="0" err="1"/>
              <a:t>enum</a:t>
            </a:r>
            <a:r>
              <a:rPr lang="en-US" dirty="0"/>
              <a:t> keyword allows you to create a new type with a restricted set of named values</a:t>
            </a:r>
          </a:p>
          <a:p>
            <a:r>
              <a:rPr lang="en-US" dirty="0"/>
              <a:t>enumerated type has a finite number of named values</a:t>
            </a:r>
          </a:p>
          <a:p>
            <a:r>
              <a:rPr lang="en-US" dirty="0"/>
              <a:t>Enums can also have fields, constructors, and methods.</a:t>
            </a:r>
          </a:p>
          <a:p>
            <a:r>
              <a:rPr lang="en-US" dirty="0"/>
              <a:t>The constructor of an enumeration is always private. You can omit the private modifier, as in the preceding example. It is a syntax error to declare an </a:t>
            </a:r>
            <a:r>
              <a:rPr lang="en-US" dirty="0" err="1"/>
              <a:t>enum</a:t>
            </a:r>
            <a:r>
              <a:rPr lang="en-US" dirty="0"/>
              <a:t> constructor as public or protected.</a:t>
            </a:r>
          </a:p>
          <a:p>
            <a:r>
              <a:rPr lang="en-US" dirty="0"/>
              <a:t>All enumerated types are subclasses of the abstract class Enum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*Code </a:t>
            </a:r>
            <a:r>
              <a:rPr lang="en-US" b="1" dirty="0" err="1"/>
              <a:t>Exaple</a:t>
            </a:r>
            <a:r>
              <a:rPr lang="en-US" b="1" dirty="0"/>
              <a:t>: </a:t>
            </a:r>
            <a:r>
              <a:rPr lang="en-US" b="1" i="1" dirty="0" err="1"/>
              <a:t>EnumExample</a:t>
            </a:r>
            <a:endParaRPr lang="en-US" b="1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2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70" y="1066799"/>
            <a:ext cx="10363200" cy="56546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Object-oriented program is made of objects. Each object has a specific functionality, exposed to its users, and a hidden implementation.</a:t>
            </a:r>
          </a:p>
          <a:p>
            <a:pPr marL="0" indent="0">
              <a:buNone/>
            </a:pPr>
            <a:r>
              <a:rPr lang="en-US" sz="1800" dirty="0"/>
              <a:t>Traditional structured programming consists of designing a set of procedures(or algorithms) to solve a problem. Once the procedures are determined, the traditional next step was to find appropriate ways to store the data. First, they decided on the procedures for manipulating the data; then, they decided what structure to impose on the data to make the manipulations easier. OOP reverses the order: puts the data first, then looks at the algorithms to operate on the data.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Main principles of OOP:</a:t>
            </a:r>
          </a:p>
          <a:p>
            <a:r>
              <a:rPr lang="en-US" sz="2000" dirty="0"/>
              <a:t>Abstraction (avoid internal details &amp; only things we require)</a:t>
            </a:r>
          </a:p>
          <a:p>
            <a:r>
              <a:rPr lang="en-US" sz="2000" dirty="0"/>
              <a:t>Encapsulation (Data hiding)</a:t>
            </a:r>
          </a:p>
          <a:p>
            <a:pPr lvl="1"/>
            <a:r>
              <a:rPr lang="en-US" sz="2000" dirty="0"/>
              <a:t>Encapsulation is the process of grouping data in a single section &amp; hiding implementation details</a:t>
            </a:r>
          </a:p>
          <a:p>
            <a:r>
              <a:rPr lang="en-US" sz="2000" dirty="0"/>
              <a:t>Inheritance</a:t>
            </a:r>
          </a:p>
          <a:p>
            <a:pPr lvl="1"/>
            <a:r>
              <a:rPr lang="en-US" sz="1800" dirty="0"/>
              <a:t>Create a class by re-using the properties of the existing class</a:t>
            </a:r>
            <a:endParaRPr lang="en-US" sz="2400" dirty="0"/>
          </a:p>
          <a:p>
            <a:r>
              <a:rPr lang="en-US" sz="2000" dirty="0"/>
              <a:t>Polymorphism</a:t>
            </a:r>
          </a:p>
          <a:p>
            <a:pPr lvl="1"/>
            <a:r>
              <a:rPr lang="en-US" sz="1800" dirty="0"/>
              <a:t>Execute a single operation in different ways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19075"/>
            <a:ext cx="10363200" cy="2844883"/>
          </a:xfrm>
        </p:spPr>
        <p:txBody>
          <a:bodyPr/>
          <a:lstStyle/>
          <a:p>
            <a:r>
              <a:rPr lang="en-US" dirty="0"/>
              <a:t>Objects are constructed from Classes</a:t>
            </a:r>
          </a:p>
          <a:p>
            <a:r>
              <a:rPr lang="en-US" dirty="0"/>
              <a:t>Class is a design, blueprint that specifies how the objects are made</a:t>
            </a:r>
          </a:p>
          <a:p>
            <a:r>
              <a:rPr lang="en-US" dirty="0"/>
              <a:t>When you construct an </a:t>
            </a:r>
            <a:r>
              <a:rPr lang="en-US" b="1" dirty="0"/>
              <a:t>object from a class</a:t>
            </a:r>
            <a:r>
              <a:rPr lang="en-US" dirty="0"/>
              <a:t>, you are said to have created an </a:t>
            </a:r>
            <a:r>
              <a:rPr lang="en-US" b="1" dirty="0"/>
              <a:t>instance of the class</a:t>
            </a:r>
          </a:p>
          <a:p>
            <a:r>
              <a:rPr lang="en-US" dirty="0"/>
              <a:t>Classes have properties (variables, data members) &amp; behaviors (methods, functions)</a:t>
            </a:r>
          </a:p>
          <a:p>
            <a:r>
              <a:rPr lang="en-US" dirty="0"/>
              <a:t>Object is created : </a:t>
            </a:r>
            <a:r>
              <a:rPr lang="en-US" b="1" dirty="0"/>
              <a:t>Phone p = new Phone();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162E44-9A96-E343-D324-731BFD1D1A0C}"/>
              </a:ext>
            </a:extLst>
          </p:cNvPr>
          <p:cNvGrpSpPr/>
          <p:nvPr/>
        </p:nvGrpSpPr>
        <p:grpSpPr>
          <a:xfrm>
            <a:off x="4197315" y="3302363"/>
            <a:ext cx="3792770" cy="1270886"/>
            <a:chOff x="4197315" y="3302363"/>
            <a:chExt cx="3792770" cy="12708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18608C-C050-673A-7A11-C27BAB46EB40}"/>
                </a:ext>
              </a:extLst>
            </p:cNvPr>
            <p:cNvGrpSpPr/>
            <p:nvPr/>
          </p:nvGrpSpPr>
          <p:grpSpPr>
            <a:xfrm>
              <a:off x="4197315" y="4145755"/>
              <a:ext cx="995123" cy="427494"/>
              <a:chOff x="4056133" y="3501509"/>
              <a:chExt cx="1314000" cy="56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1C15941-5528-F653-8CBE-531AC60CB026}"/>
                      </a:ext>
                    </a:extLst>
                  </p14:cNvPr>
                  <p14:cNvContentPartPr/>
                  <p14:nvPr/>
                </p14:nvContentPartPr>
                <p14:xfrm>
                  <a:off x="4582093" y="3519149"/>
                  <a:ext cx="41040" cy="2937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1C15941-5528-F653-8CBE-531AC60CB02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570772" y="3507266"/>
                    <a:ext cx="64154" cy="3170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5C592822-E83C-B8D9-DCFF-75E98426EFB5}"/>
                      </a:ext>
                    </a:extLst>
                  </p14:cNvPr>
                  <p14:cNvContentPartPr/>
                  <p14:nvPr/>
                </p14:nvContentPartPr>
                <p14:xfrm>
                  <a:off x="4497493" y="3501509"/>
                  <a:ext cx="204480" cy="1249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5C592822-E83C-B8D9-DCFF-75E98426EFB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85605" y="3490109"/>
                    <a:ext cx="227781" cy="1481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730D3952-B3E3-9FBC-1F98-AAF165417409}"/>
                      </a:ext>
                    </a:extLst>
                  </p14:cNvPr>
                  <p14:cNvContentPartPr/>
                  <p14:nvPr/>
                </p14:nvContentPartPr>
                <p14:xfrm>
                  <a:off x="4056133" y="3862949"/>
                  <a:ext cx="85680" cy="117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730D3952-B3E3-9FBC-1F98-AAF16541740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44233" y="3851070"/>
                    <a:ext cx="109004" cy="140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0C899A9E-5838-DFC1-A1EB-5582EA011E7A}"/>
                      </a:ext>
                    </a:extLst>
                  </p14:cNvPr>
                  <p14:cNvContentPartPr/>
                  <p14:nvPr/>
                </p14:nvContentPartPr>
                <p14:xfrm>
                  <a:off x="4130653" y="3877349"/>
                  <a:ext cx="159840" cy="143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0C899A9E-5838-DFC1-A1EB-5582EA011E7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19270" y="3865488"/>
                    <a:ext cx="183081" cy="166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64FC027B-098B-C3D0-C398-19DBE45A69F1}"/>
                      </a:ext>
                    </a:extLst>
                  </p14:cNvPr>
                  <p14:cNvContentPartPr/>
                  <p14:nvPr/>
                </p14:nvContentPartPr>
                <p14:xfrm>
                  <a:off x="4309573" y="3801029"/>
                  <a:ext cx="96480" cy="236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64FC027B-098B-C3D0-C398-19DBE45A69F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297691" y="3789156"/>
                    <a:ext cx="119768" cy="25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AFBEE9E-2D02-C615-4C85-AFF266CCDEA2}"/>
                      </a:ext>
                    </a:extLst>
                  </p14:cNvPr>
                  <p14:cNvContentPartPr/>
                  <p14:nvPr/>
                </p14:nvContentPartPr>
                <p14:xfrm>
                  <a:off x="4246213" y="3929909"/>
                  <a:ext cx="98640" cy="165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AFBEE9E-2D02-C615-4C85-AFF266CCDEA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234357" y="3918080"/>
                    <a:ext cx="121877" cy="39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BAC49077-F2C8-B742-D849-BB867FADFA56}"/>
                      </a:ext>
                    </a:extLst>
                  </p14:cNvPr>
                  <p14:cNvContentPartPr/>
                  <p14:nvPr/>
                </p14:nvContentPartPr>
                <p14:xfrm>
                  <a:off x="4357813" y="3884909"/>
                  <a:ext cx="285840" cy="1648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BAC49077-F2C8-B742-D849-BB867FADFA5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45943" y="3873505"/>
                    <a:ext cx="309106" cy="188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4BD96CA-B959-FC94-DD1E-5E4FC625585B}"/>
                      </a:ext>
                    </a:extLst>
                  </p14:cNvPr>
                  <p14:cNvContentPartPr/>
                  <p14:nvPr/>
                </p14:nvContentPartPr>
                <p14:xfrm>
                  <a:off x="4643293" y="3913349"/>
                  <a:ext cx="153000" cy="1526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4BD96CA-B959-FC94-DD1E-5E4FC625585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31889" y="3901461"/>
                    <a:ext cx="176283" cy="175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9A0F384F-94D9-F0B0-497F-DA4770343BA9}"/>
                      </a:ext>
                    </a:extLst>
                  </p14:cNvPr>
                  <p14:cNvContentPartPr/>
                  <p14:nvPr/>
                </p14:nvContentPartPr>
                <p14:xfrm>
                  <a:off x="4843813" y="3920909"/>
                  <a:ext cx="139680" cy="1299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9A0F384F-94D9-F0B0-497F-DA4770343BA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31935" y="3909051"/>
                    <a:ext cx="162960" cy="153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874C255-6DE0-ED54-CBBA-B64202F3C994}"/>
                      </a:ext>
                    </a:extLst>
                  </p14:cNvPr>
                  <p14:cNvContentPartPr/>
                  <p14:nvPr/>
                </p14:nvContentPartPr>
                <p14:xfrm>
                  <a:off x="5039293" y="3867269"/>
                  <a:ext cx="330840" cy="17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874C255-6DE0-ED54-CBBA-B64202F3C99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27885" y="3855860"/>
                    <a:ext cx="354132" cy="1953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B3223BB-DA72-04D4-2DFB-54FCC77CFD24}"/>
                </a:ext>
              </a:extLst>
            </p:cNvPr>
            <p:cNvGrpSpPr/>
            <p:nvPr/>
          </p:nvGrpSpPr>
          <p:grpSpPr>
            <a:xfrm>
              <a:off x="5164805" y="3302363"/>
              <a:ext cx="2825280" cy="495360"/>
              <a:chOff x="5033173" y="2515224"/>
              <a:chExt cx="2825280" cy="49536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B7B5EE7-D444-4F02-11F1-03A9BFD15E54}"/>
                  </a:ext>
                </a:extLst>
              </p:cNvPr>
              <p:cNvGrpSpPr/>
              <p:nvPr/>
            </p:nvGrpSpPr>
            <p:grpSpPr>
              <a:xfrm>
                <a:off x="5033173" y="2515224"/>
                <a:ext cx="2825280" cy="495360"/>
                <a:chOff x="5033173" y="2667749"/>
                <a:chExt cx="2825280" cy="495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3CF5D50F-D634-C469-1DE8-CF606375DA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33173" y="2955389"/>
                    <a:ext cx="1707840" cy="20772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3CF5D50F-D634-C469-1DE8-CF606375DA9E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5024173" y="2946749"/>
                      <a:ext cx="1725480" cy="22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D62FD4A0-4B34-F667-24C2-F9A9C44677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74373" y="2778989"/>
                    <a:ext cx="7560" cy="1000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D62FD4A0-4B34-F667-24C2-F9A9C4467774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165373" y="2769989"/>
                      <a:ext cx="25200" cy="11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A900D7E0-6906-7D6A-8F7E-40882AAD6C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21893" y="2689709"/>
                    <a:ext cx="360" cy="165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A900D7E0-6906-7D6A-8F7E-40882AAD6C87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6212893" y="2681069"/>
                      <a:ext cx="18000" cy="3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372DDEA9-0E7D-D70E-4AB4-9C8D3DE69B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2893" y="2745149"/>
                    <a:ext cx="109800" cy="14976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372DDEA9-0E7D-D70E-4AB4-9C8D3DE69B05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203893" y="2736509"/>
                      <a:ext cx="127440" cy="16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DB5DC9C6-6F90-8AE6-2203-45F501F198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61013" y="2771789"/>
                    <a:ext cx="394560" cy="15696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DB5DC9C6-6F90-8AE6-2203-45F501F1983B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6552373" y="2763149"/>
                      <a:ext cx="412200" cy="17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83A3A3A3-C640-AED5-31CF-6C6967B894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10933" y="2814629"/>
                    <a:ext cx="210960" cy="1530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83A3A3A3-C640-AED5-31CF-6C6967B89439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6902293" y="2805629"/>
                      <a:ext cx="228600" cy="17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64598B0C-E21A-3355-7AE4-27533B1682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6893" y="2667749"/>
                    <a:ext cx="351360" cy="29232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64598B0C-E21A-3355-7AE4-27533B1682DD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7067893" y="2659109"/>
                      <a:ext cx="369000" cy="30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7B41B4E3-98DA-C942-08D7-F82E26C453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08013" y="2717789"/>
                    <a:ext cx="204120" cy="3852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7B41B4E3-98DA-C942-08D7-F82E26C4533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7299373" y="2709149"/>
                      <a:ext cx="221760" cy="5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3349A082-1FB8-A104-70C1-EFA9646D36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3533" y="2796989"/>
                    <a:ext cx="228600" cy="15660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3349A082-1FB8-A104-70C1-EFA9646D362E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7454893" y="2788349"/>
                      <a:ext cx="246240" cy="174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ED5F40EF-A722-1ED1-FCFF-8F81B93F75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3813" y="2701589"/>
                    <a:ext cx="224640" cy="25668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ED5F40EF-A722-1ED1-FCFF-8F81B93F7519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7625173" y="2692949"/>
                      <a:ext cx="242280" cy="274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DA28512-516D-73DD-B5F1-AB6DFFC85B28}"/>
                  </a:ext>
                </a:extLst>
              </p:cNvPr>
              <p:cNvGrpSpPr/>
              <p:nvPr/>
            </p:nvGrpSpPr>
            <p:grpSpPr>
              <a:xfrm>
                <a:off x="5070170" y="2516415"/>
                <a:ext cx="835200" cy="250560"/>
                <a:chOff x="5070170" y="2668940"/>
                <a:chExt cx="835200" cy="250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0E2044C1-A5C2-AC56-1898-5B854DCB36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70170" y="2718980"/>
                    <a:ext cx="122400" cy="12852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0E2044C1-A5C2-AC56-1898-5B854DCB369A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5061170" y="2709980"/>
                      <a:ext cx="140040" cy="14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C1824C80-FDF6-A7B1-C212-801DC3A5D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26770" y="2668940"/>
                    <a:ext cx="125280" cy="16776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C1824C80-FDF6-A7B1-C212-801DC3A5DC15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5218130" y="2660300"/>
                      <a:ext cx="142920" cy="18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74CB6CF3-4F78-63F5-CA44-A960298E00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19290" y="2740220"/>
                    <a:ext cx="83880" cy="17928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74CB6CF3-4F78-63F5-CA44-A960298E0001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5310290" y="2731580"/>
                      <a:ext cx="101520" cy="19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12510829-3438-781D-5EC4-B5D72D5007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9290" y="2676140"/>
                    <a:ext cx="360" cy="648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12510829-3438-781D-5EC4-B5D72D500777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5400290" y="2667500"/>
                      <a:ext cx="18000" cy="24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7124373C-E4F9-74C3-629C-1C9938B75E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63290" y="2717540"/>
                    <a:ext cx="151920" cy="10584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7124373C-E4F9-74C3-629C-1C9938B75EB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5454290" y="2708540"/>
                      <a:ext cx="169560" cy="12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33EC5729-BD0D-E11C-07B4-0EA9C4641D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6450" y="2668940"/>
                    <a:ext cx="216000" cy="18396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33EC5729-BD0D-E11C-07B4-0EA9C4641DED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5627810" y="2659940"/>
                      <a:ext cx="233640" cy="20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E7F852FB-5963-EA4C-F01B-5D78A133F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32930" y="2714300"/>
                    <a:ext cx="172440" cy="2160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E7F852FB-5963-EA4C-F01B-5D78A133F6D5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5724290" y="2705660"/>
                      <a:ext cx="19008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B9C9F3E-2001-8EDE-460B-88AA3B17CE0B}"/>
              </a:ext>
            </a:extLst>
          </p:cNvPr>
          <p:cNvSpPr txBox="1">
            <a:spLocks/>
          </p:cNvSpPr>
          <p:nvPr/>
        </p:nvSpPr>
        <p:spPr bwMode="auto">
          <a:xfrm>
            <a:off x="653374" y="4755571"/>
            <a:ext cx="10363200" cy="21024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r>
              <a:rPr lang="en-US" kern="0" dirty="0"/>
              <a:t>One class can have many objects</a:t>
            </a:r>
          </a:p>
          <a:p>
            <a:pPr lvl="1"/>
            <a:r>
              <a:rPr lang="en-US" kern="0" dirty="0"/>
              <a:t>If a class is a design, </a:t>
            </a:r>
            <a:r>
              <a:rPr lang="en-US" dirty="0"/>
              <a:t>you can make many objects from the same design</a:t>
            </a:r>
            <a:endParaRPr lang="en-US" kern="0" dirty="0"/>
          </a:p>
          <a:p>
            <a:r>
              <a:rPr lang="en-US" kern="0" dirty="0"/>
              <a:t>Object is defined in terms of properties and behavior</a:t>
            </a:r>
          </a:p>
        </p:txBody>
      </p:sp>
    </p:spTree>
    <p:extLst>
      <p:ext uri="{BB962C8B-B14F-4D97-AF65-F5344CB8AC3E}">
        <p14:creationId xmlns:p14="http://schemas.microsoft.com/office/powerpoint/2010/main" val="29659597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Props1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37B40E-9AD5-4233-B5DA-F8CFCEA5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3FE4E6-499F-4743-B953-711D88873CB2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2112</TotalTime>
  <Words>1747</Words>
  <Application>Microsoft Office PowerPoint</Application>
  <PresentationFormat>Widescreen</PresentationFormat>
  <Paragraphs>220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Bold</vt:lpstr>
      <vt:lpstr>Courier New</vt:lpstr>
      <vt:lpstr>GillSans Bold</vt:lpstr>
      <vt:lpstr>Times</vt:lpstr>
      <vt:lpstr>Times New Roman</vt:lpstr>
      <vt:lpstr>Wingdings</vt:lpstr>
      <vt:lpstr>Default Theme</vt:lpstr>
      <vt:lpstr>Tutorial 5: Review for Midterm</vt:lpstr>
      <vt:lpstr>Tasks</vt:lpstr>
      <vt:lpstr>Interfaces</vt:lpstr>
      <vt:lpstr>Interfaces</vt:lpstr>
      <vt:lpstr>Inner Classes </vt:lpstr>
      <vt:lpstr>Inner Classes </vt:lpstr>
      <vt:lpstr>Enumarations </vt:lpstr>
      <vt:lpstr>OOP</vt:lpstr>
      <vt:lpstr>Classes</vt:lpstr>
      <vt:lpstr>Data Hiding</vt:lpstr>
      <vt:lpstr>Access Modifiers</vt:lpstr>
      <vt:lpstr>UML Class Diagram</vt:lpstr>
      <vt:lpstr>Relationships between Classes</vt:lpstr>
      <vt:lpstr>UML Class Diagram</vt:lpstr>
      <vt:lpstr>Static &amp; Final</vt:lpstr>
      <vt:lpstr>Package</vt:lpstr>
      <vt:lpstr>Package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18</cp:revision>
  <dcterms:created xsi:type="dcterms:W3CDTF">2024-07-21T23:48:59Z</dcterms:created>
  <dcterms:modified xsi:type="dcterms:W3CDTF">2024-07-24T02:51:05Z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